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0" r:id="rId9"/>
    <p:sldId id="263" r:id="rId10"/>
    <p:sldId id="264" r:id="rId11"/>
    <p:sldId id="269" r:id="rId12"/>
  </p:sldIdLst>
  <p:sldSz cx="9144000" cy="6858000" type="screen4x3"/>
  <p:notesSz cx="6858000" cy="9144000"/>
  <p:defaultTextStyle>
    <a:defPPr>
      <a:defRPr lang="de-DE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eorgia" panose="02040502050405020303" pitchFamily="18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eorgia" panose="02040502050405020303" pitchFamily="18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eorgia" panose="02040502050405020303" pitchFamily="18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eorgia" panose="02040502050405020303" pitchFamily="18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eorgia" panose="02040502050405020303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eorgia" panose="02040502050405020303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eorgia" panose="02040502050405020303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eorgia" panose="02040502050405020303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eorgia" panose="02040502050405020303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ittlere Formatvorlage 1 - Akz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599"/>
  </p:normalViewPr>
  <p:slideViewPr>
    <p:cSldViewPr snapToGrid="0" snapToObjects="1">
      <p:cViewPr varScale="1">
        <p:scale>
          <a:sx n="106" d="100"/>
          <a:sy n="106" d="100"/>
        </p:scale>
        <p:origin x="180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>
            <a:extLst>
              <a:ext uri="{FF2B5EF4-FFF2-40B4-BE49-F238E27FC236}">
                <a16:creationId xmlns:a16="http://schemas.microsoft.com/office/drawing/2014/main" id="{8128FD6E-6AE4-BAE4-C132-0E835E65070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Georgi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55C08DD-594F-A1C5-4525-5E60C8D42DB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EAA1A50-80EB-AC43-9C1D-6E3C98277CC5}" type="datetime1">
              <a:rPr lang="de-DE" altLang="de-DE"/>
              <a:pPr>
                <a:defRPr/>
              </a:pPr>
              <a:t>04.09.24</a:t>
            </a:fld>
            <a:endParaRPr lang="de-DE" alt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99FE608-5803-A2FD-DA5D-0618BFD833C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Georgi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68DE7A3-EFF3-F3C2-CD5B-898AE5E66EE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A1C8FA3-CC7B-464D-9A0E-E9FC89F86D3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>
            <a:extLst>
              <a:ext uri="{FF2B5EF4-FFF2-40B4-BE49-F238E27FC236}">
                <a16:creationId xmlns:a16="http://schemas.microsoft.com/office/drawing/2014/main" id="{32B88FD0-C50E-9FDF-7E32-E1BD5DE2E62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091293F-2186-A063-A41B-67BB946A899F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F3594DF-E738-8F45-970B-D3D753B93451}" type="datetime1">
              <a:rPr lang="de-DE" altLang="de-DE"/>
              <a:pPr>
                <a:defRPr/>
              </a:pPr>
              <a:t>04.09.24</a:t>
            </a:fld>
            <a:endParaRPr lang="de-DE" altLang="de-DE"/>
          </a:p>
        </p:txBody>
      </p:sp>
      <p:sp>
        <p:nvSpPr>
          <p:cNvPr id="4" name="Folienbildplatzhalter 3">
            <a:extLst>
              <a:ext uri="{FF2B5EF4-FFF2-40B4-BE49-F238E27FC236}">
                <a16:creationId xmlns:a16="http://schemas.microsoft.com/office/drawing/2014/main" id="{7E9727CF-3F84-359E-9965-A2ED578E563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>
            <a:extLst>
              <a:ext uri="{FF2B5EF4-FFF2-40B4-BE49-F238E27FC236}">
                <a16:creationId xmlns:a16="http://schemas.microsoft.com/office/drawing/2014/main" id="{F570D4E7-08C5-475D-282D-5E44D339AA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noProof="0"/>
              <a:t>Mastertextformat bearbeiten</a:t>
            </a:r>
          </a:p>
          <a:p>
            <a:pPr lvl="1"/>
            <a:r>
              <a:rPr lang="de-DE" altLang="de-DE" noProof="0"/>
              <a:t>Zweite Ebene</a:t>
            </a:r>
          </a:p>
          <a:p>
            <a:pPr lvl="2"/>
            <a:r>
              <a:rPr lang="de-DE" altLang="de-DE" noProof="0"/>
              <a:t>Dritte Ebene</a:t>
            </a:r>
          </a:p>
          <a:p>
            <a:pPr lvl="3"/>
            <a:r>
              <a:rPr lang="de-DE" altLang="de-DE" noProof="0"/>
              <a:t>Vierte Ebene</a:t>
            </a:r>
          </a:p>
          <a:p>
            <a:pPr lvl="4"/>
            <a:r>
              <a:rPr lang="de-DE" altLang="de-DE" noProof="0"/>
              <a:t>Fünfte Ebene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0725E21-0FE8-3F3A-2699-ACE6CDAD695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D946A4C-1DB3-B1A5-8D80-53085955BF2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8343B04-2382-5243-A146-AF9867DFF848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Folienbildplatzhalter 1">
            <a:extLst>
              <a:ext uri="{FF2B5EF4-FFF2-40B4-BE49-F238E27FC236}">
                <a16:creationId xmlns:a16="http://schemas.microsoft.com/office/drawing/2014/main" id="{707C7907-86E1-A2A5-FF5E-7D0DAB001D3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0" name="Notizenplatzhalter 2">
            <a:extLst>
              <a:ext uri="{FF2B5EF4-FFF2-40B4-BE49-F238E27FC236}">
                <a16:creationId xmlns:a16="http://schemas.microsoft.com/office/drawing/2014/main" id="{20B91B4E-1316-27EE-0A87-DE8B2068B9C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altLang="de-DE">
                <a:ea typeface="ＭＳ Ｐゴシック" panose="020B0600070205080204" pitchFamily="34" charset="-128"/>
              </a:rPr>
              <a:t>Religion ist keinem Aufgabenfeld zugeordnet!</a:t>
            </a:r>
          </a:p>
        </p:txBody>
      </p:sp>
      <p:sp>
        <p:nvSpPr>
          <p:cNvPr id="27651" name="Foliennummernplatzhalter 3">
            <a:extLst>
              <a:ext uri="{FF2B5EF4-FFF2-40B4-BE49-F238E27FC236}">
                <a16:creationId xmlns:a16="http://schemas.microsoft.com/office/drawing/2014/main" id="{B62A5309-7F1B-B681-907C-205F2E0AC6F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9pPr>
          </a:lstStyle>
          <a:p>
            <a:fld id="{7C5A853A-A3FD-4F4C-B71A-B33697E072DA}" type="slidenum">
              <a:rPr lang="de-DE" altLang="de-DE" smtClean="0">
                <a:latin typeface="Calibri" panose="020F0502020204030204" pitchFamily="34" charset="0"/>
              </a:rPr>
              <a:pPr/>
              <a:t>3</a:t>
            </a:fld>
            <a:endParaRPr lang="de-DE" altLang="de-DE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Folienbildplatzhalter 1">
            <a:extLst>
              <a:ext uri="{FF2B5EF4-FFF2-40B4-BE49-F238E27FC236}">
                <a16:creationId xmlns:a16="http://schemas.microsoft.com/office/drawing/2014/main" id="{4C2C96EC-409F-0DED-C5E8-CF7827394B0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6" name="Notizenplatzhalter 2">
            <a:extLst>
              <a:ext uri="{FF2B5EF4-FFF2-40B4-BE49-F238E27FC236}">
                <a16:creationId xmlns:a16="http://schemas.microsoft.com/office/drawing/2014/main" id="{F134726C-BC5E-3DCA-678A-752EB0A5382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de-DE" altLang="de-DE">
                <a:ea typeface="ＭＳ Ｐゴシック" panose="020B0600070205080204" pitchFamily="34" charset="-128"/>
              </a:rPr>
              <a:t>Pro Woche 3 Klausuren, an einem Tag nur eine! Test keine verkappten Klausuren max. 30 Minuten, bei Materialvorlage 45` </a:t>
            </a:r>
          </a:p>
        </p:txBody>
      </p:sp>
      <p:sp>
        <p:nvSpPr>
          <p:cNvPr id="31747" name="Foliennummernplatzhalter 3">
            <a:extLst>
              <a:ext uri="{FF2B5EF4-FFF2-40B4-BE49-F238E27FC236}">
                <a16:creationId xmlns:a16="http://schemas.microsoft.com/office/drawing/2014/main" id="{3075A73C-C370-7028-24C8-A9A7169FB59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9pPr>
          </a:lstStyle>
          <a:p>
            <a:fld id="{7F5E985C-4B85-C74B-8BDC-FD808974E6EA}" type="slidenum">
              <a:rPr lang="de-DE" altLang="de-DE" smtClean="0">
                <a:latin typeface="Calibri" panose="020F0502020204030204" pitchFamily="34" charset="0"/>
              </a:rPr>
              <a:pPr/>
              <a:t>6</a:t>
            </a:fld>
            <a:endParaRPr lang="de-DE" altLang="de-DE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Folienbildplatzhalter 1">
            <a:extLst>
              <a:ext uri="{FF2B5EF4-FFF2-40B4-BE49-F238E27FC236}">
                <a16:creationId xmlns:a16="http://schemas.microsoft.com/office/drawing/2014/main" id="{3D6F3602-F970-28D5-0E45-606252850EE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4" name="Notizenplatzhalter 2">
            <a:extLst>
              <a:ext uri="{FF2B5EF4-FFF2-40B4-BE49-F238E27FC236}">
                <a16:creationId xmlns:a16="http://schemas.microsoft.com/office/drawing/2014/main" id="{36B499A4-630F-82CA-2DB1-D25B04AE51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altLang="de-DE">
              <a:ea typeface="ＭＳ Ｐゴシック" panose="020B0600070205080204" pitchFamily="34" charset="-128"/>
            </a:endParaRPr>
          </a:p>
        </p:txBody>
      </p:sp>
      <p:sp>
        <p:nvSpPr>
          <p:cNvPr id="33795" name="Foliennummernplatzhalter 3">
            <a:extLst>
              <a:ext uri="{FF2B5EF4-FFF2-40B4-BE49-F238E27FC236}">
                <a16:creationId xmlns:a16="http://schemas.microsoft.com/office/drawing/2014/main" id="{613DE3E4-9375-22C5-1597-61202D23F8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9pPr>
          </a:lstStyle>
          <a:p>
            <a:fld id="{A9BEDFF6-B126-B244-8495-30FFF5D60665}" type="slidenum">
              <a:rPr lang="de-DE" altLang="de-DE" smtClean="0">
                <a:latin typeface="Calibri" panose="020F0502020204030204" pitchFamily="34" charset="0"/>
              </a:rPr>
              <a:pPr/>
              <a:t>7</a:t>
            </a:fld>
            <a:endParaRPr lang="de-DE" altLang="de-DE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Folienbildplatzhalter 1">
            <a:extLst>
              <a:ext uri="{FF2B5EF4-FFF2-40B4-BE49-F238E27FC236}">
                <a16:creationId xmlns:a16="http://schemas.microsoft.com/office/drawing/2014/main" id="{52442215-4B81-AD32-71D8-DB4C82BC656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6" name="Notizenplatzhalter 2">
            <a:extLst>
              <a:ext uri="{FF2B5EF4-FFF2-40B4-BE49-F238E27FC236}">
                <a16:creationId xmlns:a16="http://schemas.microsoft.com/office/drawing/2014/main" id="{F7B79A5D-FC06-7B24-C685-B9A069148AA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de-DE" altLang="de-DE">
                <a:ea typeface="ＭＳ Ｐゴシック" panose="020B0600070205080204" pitchFamily="34" charset="-128"/>
              </a:rPr>
              <a:t>Nachprüfung möglich bei 2 mangelhaften leistungen</a:t>
            </a:r>
          </a:p>
        </p:txBody>
      </p:sp>
      <p:sp>
        <p:nvSpPr>
          <p:cNvPr id="36867" name="Foliennummernplatzhalter 3">
            <a:extLst>
              <a:ext uri="{FF2B5EF4-FFF2-40B4-BE49-F238E27FC236}">
                <a16:creationId xmlns:a16="http://schemas.microsoft.com/office/drawing/2014/main" id="{7531904B-CE12-38B2-F5F1-135B68E272F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9pPr>
          </a:lstStyle>
          <a:p>
            <a:fld id="{9AEA0F79-95A8-504F-96B6-E18E15CF7D46}" type="slidenum">
              <a:rPr lang="de-DE" altLang="de-DE" smtClean="0">
                <a:latin typeface="Calibri" panose="020F0502020204030204" pitchFamily="34" charset="0"/>
              </a:rPr>
              <a:pPr/>
              <a:t>9</a:t>
            </a:fld>
            <a:endParaRPr lang="de-DE" altLang="de-DE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:a16="http://schemas.microsoft.com/office/drawing/2014/main" id="{83D87EA3-1626-C3E7-D545-E8D3ACAAD10B}"/>
              </a:ext>
            </a:extLst>
          </p:cNvPr>
          <p:cNvSpPr/>
          <p:nvPr/>
        </p:nvSpPr>
        <p:spPr>
          <a:xfrm>
            <a:off x="282575" y="228600"/>
            <a:ext cx="4235450" cy="41878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F6A18CB7-6CE8-75DE-5AD8-8AB34B1ECAFB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39E4EDAC-F393-62A7-93FF-90A5EA266852}"/>
              </a:ext>
            </a:extLst>
          </p:cNvPr>
          <p:cNvSpPr/>
          <p:nvPr/>
        </p:nvSpPr>
        <p:spPr>
          <a:xfrm>
            <a:off x="4624388" y="2378075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hangingPunct="1">
              <a:defRPr/>
            </a:pPr>
            <a:endParaRPr/>
          </a:p>
        </p:txBody>
      </p:sp>
      <p:sp>
        <p:nvSpPr>
          <p:cNvPr id="7" name="TextBox 14">
            <a:extLst>
              <a:ext uri="{FF2B5EF4-FFF2-40B4-BE49-F238E27FC236}">
                <a16:creationId xmlns:a16="http://schemas.microsoft.com/office/drawing/2014/main" id="{45573C34-F3A5-BD3E-B129-8B166503FE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de-DE" sz="5400" b="1">
                <a:solidFill>
                  <a:srgbClr val="A1C4E3"/>
                </a:solidFill>
              </a:rPr>
              <a:t>+</a:t>
            </a:r>
          </a:p>
        </p:txBody>
      </p:sp>
      <p:sp>
        <p:nvSpPr>
          <p:cNvPr id="8" name="Rectangle 10">
            <a:extLst>
              <a:ext uri="{FF2B5EF4-FFF2-40B4-BE49-F238E27FC236}">
                <a16:creationId xmlns:a16="http://schemas.microsoft.com/office/drawing/2014/main" id="{A1EDA655-0A23-AEDC-AD52-6BA61707580A}"/>
              </a:ext>
            </a:extLst>
          </p:cNvPr>
          <p:cNvSpPr/>
          <p:nvPr/>
        </p:nvSpPr>
        <p:spPr>
          <a:xfrm>
            <a:off x="4624388" y="228600"/>
            <a:ext cx="2057400" cy="203835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/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A19F82AE-2F82-A424-22FE-E946F4986D18}"/>
              </a:ext>
            </a:extLst>
          </p:cNvPr>
          <p:cNvSpPr/>
          <p:nvPr/>
        </p:nvSpPr>
        <p:spPr>
          <a:xfrm>
            <a:off x="6802438" y="2378075"/>
            <a:ext cx="2057400" cy="20383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de-DE"/>
              <a:t>Mastertitelformat bearbeiten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34BE44EF-D25D-8B96-1870-2360AA1E61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800600" y="6426200"/>
            <a:ext cx="123190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r>
              <a:rPr lang="de-DE" altLang="de-DE"/>
              <a:t>August 2020</a:t>
            </a:r>
            <a:endParaRPr lang="en-US" altLang="de-DE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92C7A1F7-C0A6-A903-6676-1040A0562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11900" y="6426200"/>
            <a:ext cx="26162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Kalf</a:t>
            </a:r>
          </a:p>
        </p:txBody>
      </p:sp>
    </p:spTree>
    <p:extLst>
      <p:ext uri="{BB962C8B-B14F-4D97-AF65-F5344CB8AC3E}">
        <p14:creationId xmlns:p14="http://schemas.microsoft.com/office/powerpoint/2010/main" val="3692773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>
            <a:extLst>
              <a:ext uri="{FF2B5EF4-FFF2-40B4-BE49-F238E27FC236}">
                <a16:creationId xmlns:a16="http://schemas.microsoft.com/office/drawing/2014/main" id="{B5ED4C1B-1535-256B-5B61-C3B911BA7037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/>
          </a:p>
        </p:txBody>
      </p:sp>
      <p:sp>
        <p:nvSpPr>
          <p:cNvPr id="4" name="TextBox 9">
            <a:extLst>
              <a:ext uri="{FF2B5EF4-FFF2-40B4-BE49-F238E27FC236}">
                <a16:creationId xmlns:a16="http://schemas.microsoft.com/office/drawing/2014/main" id="{61A204F8-56C4-7F48-329B-C00D12F4CD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de-DE" sz="3600" b="1">
                <a:solidFill>
                  <a:srgbClr val="A1C4E3"/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C78594-40C8-365F-7171-CB5C1CCE893B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August 2020</a:t>
            </a:r>
            <a:endParaRPr lang="en-US" alt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809F8A-1A70-0F6C-517C-79909D3FBB5D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Kalf</a:t>
            </a:r>
            <a:endParaRPr lang="de-DE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325FF3-F7EC-62C3-356E-5471E051CE90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1</a:t>
            </a:r>
            <a:fld id="{9F13E77B-03D3-6341-8DA4-C0563082DF9C}" type="slidenum">
              <a:rPr lang="de-DE" altLang="de-DE" smtClean="0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072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>
            <a:extLst>
              <a:ext uri="{FF2B5EF4-FFF2-40B4-BE49-F238E27FC236}">
                <a16:creationId xmlns:a16="http://schemas.microsoft.com/office/drawing/2014/main" id="{7E57749D-9C0D-C0C4-6845-F379B971C8BA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/>
          </a:p>
        </p:txBody>
      </p:sp>
      <p:sp>
        <p:nvSpPr>
          <p:cNvPr id="4" name="TextBox 7">
            <a:extLst>
              <a:ext uri="{FF2B5EF4-FFF2-40B4-BE49-F238E27FC236}">
                <a16:creationId xmlns:a16="http://schemas.microsoft.com/office/drawing/2014/main" id="{D4738EAF-042B-57F2-BC92-E45F0BD09B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de-DE" sz="3600" b="1">
                <a:solidFill>
                  <a:srgbClr val="A1C4E3"/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/>
          </a:p>
        </p:txBody>
      </p:sp>
      <p:sp>
        <p:nvSpPr>
          <p:cNvPr id="5" name="Date Placeholder 2">
            <a:extLst>
              <a:ext uri="{FF2B5EF4-FFF2-40B4-BE49-F238E27FC236}">
                <a16:creationId xmlns:a16="http://schemas.microsoft.com/office/drawing/2014/main" id="{0CE86019-DAB7-3D67-FA74-D8AC36622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August 2020</a:t>
            </a:r>
            <a:endParaRPr lang="en-US" altLang="de-DE"/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07EADAC7-72C6-D24E-FE13-1AA03CF0B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Kalf</a:t>
            </a:r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A3A24EE8-37A0-B8A6-9C20-1A78F0C56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1</a:t>
            </a:r>
            <a:fld id="{646728DA-C214-524C-B974-CE209854B718}" type="slidenum">
              <a:rPr lang="de-DE" altLang="de-DE" smtClean="0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379528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1B4F39A-697E-2369-2F3B-2D6950BF6BE2}"/>
              </a:ext>
            </a:extLst>
          </p:cNvPr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/>
          </a:p>
        </p:txBody>
      </p:sp>
      <p:sp>
        <p:nvSpPr>
          <p:cNvPr id="3" name="Date Placeholder 1">
            <a:extLst>
              <a:ext uri="{FF2B5EF4-FFF2-40B4-BE49-F238E27FC236}">
                <a16:creationId xmlns:a16="http://schemas.microsoft.com/office/drawing/2014/main" id="{E3B62BA2-6A1A-6F0D-9A33-4BB241B94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August 2020</a:t>
            </a:r>
            <a:endParaRPr lang="en-US" altLang="de-DE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D936CD18-AA66-FBC7-779D-3F8D76693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Kalf</a:t>
            </a: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FEDD546-C420-E493-6B92-2BBC3E6E1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0BB656-7C87-6146-83DE-77C55A338F87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9371062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9CF14FAC-D9F4-F524-F113-D595DD032912}"/>
              </a:ext>
            </a:extLst>
          </p:cNvPr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/>
          </a:p>
        </p:txBody>
      </p:sp>
      <p:sp>
        <p:nvSpPr>
          <p:cNvPr id="6" name="TextBox 8">
            <a:extLst>
              <a:ext uri="{FF2B5EF4-FFF2-40B4-BE49-F238E27FC236}">
                <a16:creationId xmlns:a16="http://schemas.microsoft.com/office/drawing/2014/main" id="{7D3FADDA-DD33-5BB9-39BC-75C69E7BD7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de-DE" sz="5400" b="1">
                <a:solidFill>
                  <a:srgbClr val="A1C4E3"/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DB49FAAE-B8F3-CCF9-6BCF-0367DFE4C41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August 2020</a:t>
            </a:r>
            <a:endParaRPr lang="en-US" altLang="de-DE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6998F7BA-C3FA-5659-76B0-BEA6482D8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59213" y="6423025"/>
            <a:ext cx="33162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Kalf</a:t>
            </a:r>
          </a:p>
        </p:txBody>
      </p:sp>
    </p:spTree>
    <p:extLst>
      <p:ext uri="{BB962C8B-B14F-4D97-AF65-F5344CB8AC3E}">
        <p14:creationId xmlns:p14="http://schemas.microsoft.com/office/powerpoint/2010/main" val="17495708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>
            <a:extLst>
              <a:ext uri="{FF2B5EF4-FFF2-40B4-BE49-F238E27FC236}">
                <a16:creationId xmlns:a16="http://schemas.microsoft.com/office/drawing/2014/main" id="{96523FCB-6691-C1DE-2163-1C1DF007BBA3}"/>
              </a:ext>
            </a:extLst>
          </p:cNvPr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/>
          </a:p>
        </p:txBody>
      </p:sp>
      <p:sp>
        <p:nvSpPr>
          <p:cNvPr id="6" name="TextBox 9">
            <a:extLst>
              <a:ext uri="{FF2B5EF4-FFF2-40B4-BE49-F238E27FC236}">
                <a16:creationId xmlns:a16="http://schemas.microsoft.com/office/drawing/2014/main" id="{C3A3DDE4-F15C-AB41-1206-F6C5EBDF1C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9388" y="3370263"/>
            <a:ext cx="220662" cy="36988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de-DE" b="1">
                <a:solidFill>
                  <a:srgbClr val="A1C4E3"/>
                </a:solidFill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de-DE"/>
              <a:t>Mastertitelformat bearbeiten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auf Platzhalter ziehen oder durch Klicken auf Symbol hinzufügen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D4C92FD2-B35A-6FCA-8C7C-A1AA1732AEC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August 2020</a:t>
            </a:r>
            <a:endParaRPr lang="en-US" altLang="de-DE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2ECCCD49-280F-CD19-B8BE-AC3B7871D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91000" y="6423025"/>
            <a:ext cx="30051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Kalf</a:t>
            </a:r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46A65AD8-CFCD-11F3-2D02-65E8F99E8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1</a:t>
            </a:r>
            <a:fld id="{A3221F52-46D5-DE4E-AB14-455629C69E58}" type="slidenum">
              <a:rPr lang="de-DE" altLang="de-DE" smtClean="0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051605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über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F12379CD-E3BD-0B8C-2963-B20B54117D04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F0C1560D-ACF3-AEDE-16C9-7595E311BA2F}"/>
              </a:ext>
            </a:extLst>
          </p:cNvPr>
          <p:cNvSpPr/>
          <p:nvPr/>
        </p:nvSpPr>
        <p:spPr>
          <a:xfrm>
            <a:off x="6802438" y="2378075"/>
            <a:ext cx="2057400" cy="2038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/>
          </a:p>
        </p:txBody>
      </p:sp>
      <p:sp>
        <p:nvSpPr>
          <p:cNvPr id="7" name="TextBox 9">
            <a:extLst>
              <a:ext uri="{FF2B5EF4-FFF2-40B4-BE49-F238E27FC236}">
                <a16:creationId xmlns:a16="http://schemas.microsoft.com/office/drawing/2014/main" id="{3E903657-5F29-C398-094B-C4D5E181B2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025" y="4632325"/>
            <a:ext cx="220663" cy="3698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de-DE" b="1">
                <a:solidFill>
                  <a:srgbClr val="A1C4E3"/>
                </a:solidFill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de-DE"/>
              <a:t>Mastertitelformat bearbeiten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auf Platzhalter ziehen oder durch Klicken auf Symbol hinzufügen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0DCE63DE-FBA4-F372-950C-D8648AABDA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August 2020</a:t>
            </a:r>
            <a:endParaRPr lang="en-US" altLang="de-DE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4E2B2AAC-20CC-F180-8432-CD032FBC4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Kalf</a:t>
            </a:r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1ABBD9FB-AABD-3744-D1CB-1F5673A28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1</a:t>
            </a:r>
            <a:fld id="{56EE171D-5F19-8A43-AEBA-2203AC2AF14F}" type="slidenum">
              <a:rPr lang="de-DE" altLang="de-DE" smtClean="0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001621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Bilder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>
            <a:extLst>
              <a:ext uri="{FF2B5EF4-FFF2-40B4-BE49-F238E27FC236}">
                <a16:creationId xmlns:a16="http://schemas.microsoft.com/office/drawing/2014/main" id="{C6755AEF-D0A3-C722-6E47-76AA2C874B4C}"/>
              </a:ext>
            </a:extLst>
          </p:cNvPr>
          <p:cNvSpPr/>
          <p:nvPr/>
        </p:nvSpPr>
        <p:spPr>
          <a:xfrm>
            <a:off x="282575" y="228600"/>
            <a:ext cx="6386513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/>
          </a:p>
        </p:txBody>
      </p:sp>
      <p:sp>
        <p:nvSpPr>
          <p:cNvPr id="5" name="TextBox 8">
            <a:extLst>
              <a:ext uri="{FF2B5EF4-FFF2-40B4-BE49-F238E27FC236}">
                <a16:creationId xmlns:a16="http://schemas.microsoft.com/office/drawing/2014/main" id="{CA9B686E-34D8-60BE-D69E-0AD5DE7391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de-DE" sz="5400" b="1">
                <a:solidFill>
                  <a:srgbClr val="A1C4E3"/>
                </a:solidFill>
              </a:rPr>
              <a:t>+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6386E08B-0B12-2538-BAFF-25A7654B0A2D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de-DE"/>
              <a:t>Mastertitelformat bearbeiten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de-DE" noProof="0"/>
              <a:t>Bild auf Platzhalter ziehen oder durch Klicken auf Symbol hinzufügen</a:t>
            </a:r>
            <a:endParaRPr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de-DE" noProof="0"/>
              <a:t>Bild auf Platzhalter ziehen oder durch Klicken auf Symbol hinzufügen</a:t>
            </a:r>
            <a:endParaRPr noProof="0"/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1DE527DE-730A-62C1-8A93-B542DFC71CB1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5211763" y="6235700"/>
            <a:ext cx="134937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de-DE" altLang="de-DE"/>
              <a:t>August 2020</a:t>
            </a:r>
            <a:endParaRPr lang="en-US" altLang="de-DE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B3716139-A544-9CBF-2A0F-17B32240DA4A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381000" y="6235700"/>
            <a:ext cx="4648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de-DE"/>
              <a:t>Kalf</a:t>
            </a:r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F75188EA-047C-7998-6530-483B4A84047D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1</a:t>
            </a:r>
            <a:fld id="{E71AF468-6DB3-6E4C-B142-51821841DE55}" type="slidenum">
              <a:rPr lang="de-DE" altLang="de-DE" smtClean="0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132079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Bilder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>
            <a:extLst>
              <a:ext uri="{FF2B5EF4-FFF2-40B4-BE49-F238E27FC236}">
                <a16:creationId xmlns:a16="http://schemas.microsoft.com/office/drawing/2014/main" id="{8FBF9CA5-41FE-3BA0-3805-5D827C703786}"/>
              </a:ext>
            </a:extLst>
          </p:cNvPr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/>
          </a:p>
        </p:txBody>
      </p:sp>
      <p:sp>
        <p:nvSpPr>
          <p:cNvPr id="5" name="TextBox 8">
            <a:extLst>
              <a:ext uri="{FF2B5EF4-FFF2-40B4-BE49-F238E27FC236}">
                <a16:creationId xmlns:a16="http://schemas.microsoft.com/office/drawing/2014/main" id="{343CD492-36CE-2E3B-8CE6-ABD7194311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de-DE" sz="5400" b="1">
                <a:solidFill>
                  <a:srgbClr val="A1C4E3"/>
                </a:solidFill>
              </a:rPr>
              <a:t>+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8045DD6C-9765-530B-85E7-F821E5DAC818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08FB3CF4-005D-7631-9EA8-F4A9DAA2FCA4}"/>
              </a:ext>
            </a:extLst>
          </p:cNvPr>
          <p:cNvSpPr/>
          <p:nvPr/>
        </p:nvSpPr>
        <p:spPr>
          <a:xfrm>
            <a:off x="4624388" y="4535488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de-DE"/>
              <a:t>Mastertitelformat bearbeiten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de-DE" noProof="0"/>
              <a:t>Bild auf Platzhalter ziehen oder durch Klicken auf Symbol hinzufügen</a:t>
            </a:r>
            <a:endParaRPr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de-DE" noProof="0"/>
              <a:t>Bild auf Platzhalter ziehen oder durch Klicken auf Symbol hinzufügen</a:t>
            </a:r>
            <a:endParaRPr noProof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de-DE" noProof="0"/>
              <a:t>Bild auf Platzhalter ziehen oder durch Klicken auf Symbol hinzufügen</a:t>
            </a:r>
            <a:endParaRPr noProof="0"/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95D164EF-64F8-27DF-9B5F-05CB9FD8EEB2}"/>
              </a:ext>
            </a:extLst>
          </p:cNvPr>
          <p:cNvSpPr>
            <a:spLocks noGrp="1"/>
          </p:cNvSpPr>
          <p:nvPr>
            <p:ph type="dt" sz="half" idx="16"/>
          </p:nvPr>
        </p:nvSpPr>
        <p:spPr>
          <a:xfrm>
            <a:off x="3048000" y="6235700"/>
            <a:ext cx="134778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de-DE" altLang="de-DE"/>
              <a:t>August 2020</a:t>
            </a:r>
            <a:endParaRPr lang="en-US" altLang="de-DE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88E619E4-CD6A-857B-DA00-3832E2FD374F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381000" y="6235700"/>
            <a:ext cx="2590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de-DE"/>
              <a:t>Kalf</a:t>
            </a:r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D679A595-221F-BA58-F445-9DC2D671F158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1</a:t>
            </a:r>
            <a:fld id="{752B72A3-FB08-EF49-91B6-B84C8F17437A}" type="slidenum">
              <a:rPr lang="de-DE" altLang="de-DE" smtClean="0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934470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Bilder mit Beschriftung, Varian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>
            <a:extLst>
              <a:ext uri="{FF2B5EF4-FFF2-40B4-BE49-F238E27FC236}">
                <a16:creationId xmlns:a16="http://schemas.microsoft.com/office/drawing/2014/main" id="{D2A5458D-F413-020D-D747-F8A468009C42}"/>
              </a:ext>
            </a:extLst>
          </p:cNvPr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/>
          </a:p>
        </p:txBody>
      </p:sp>
      <p:sp>
        <p:nvSpPr>
          <p:cNvPr id="6" name="TextBox 9">
            <a:extLst>
              <a:ext uri="{FF2B5EF4-FFF2-40B4-BE49-F238E27FC236}">
                <a16:creationId xmlns:a16="http://schemas.microsoft.com/office/drawing/2014/main" id="{94CCE772-94EF-86EE-620A-9FBF559073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9800" y="3370263"/>
            <a:ext cx="220663" cy="36988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de-DE" b="1">
                <a:solidFill>
                  <a:srgbClr val="A1C4E3"/>
                </a:solidFill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de-DE"/>
              <a:t>Mastertitelformat bearbeiten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auf Platzhalter ziehen oder durch Klicken auf Symbol hinzufügen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de-DE" noProof="0"/>
              <a:t>Bild auf Platzhalter ziehen oder durch Klicken auf Symbol hinzufügen</a:t>
            </a:r>
            <a:endParaRPr noProof="0"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de-DE" noProof="0"/>
              <a:t>Bild auf Platzhalter ziehen oder durch Klicken auf Symbol hinzufügen</a:t>
            </a:r>
            <a:endParaRPr noProof="0"/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3E75375B-0882-AFF5-5F4C-ECF9D53E7646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August 2020</a:t>
            </a:r>
            <a:endParaRPr lang="en-US" altLang="de-DE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586796CA-0254-64F4-A0AD-50AA5855048E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4191000" y="6423025"/>
            <a:ext cx="30051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Kalf</a:t>
            </a:r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1B8630B1-21B4-D5F6-2279-3547CAC4F100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1</a:t>
            </a:r>
            <a:fld id="{72DAB405-3EE7-7B4F-A7CE-DB1B3F09D72C}" type="slidenum">
              <a:rPr lang="de-DE" altLang="de-DE" smtClean="0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3270794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:a16="http://schemas.microsoft.com/office/drawing/2014/main" id="{8D2E7FA5-C4DC-6373-A9AC-816BA9ED670E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/>
          </a:p>
        </p:txBody>
      </p:sp>
      <p:sp>
        <p:nvSpPr>
          <p:cNvPr id="5" name="TextBox 8">
            <a:extLst>
              <a:ext uri="{FF2B5EF4-FFF2-40B4-BE49-F238E27FC236}">
                <a16:creationId xmlns:a16="http://schemas.microsoft.com/office/drawing/2014/main" id="{C3DBAD0B-2E2F-FD1B-27A0-0CFE65F3E1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de-DE" sz="3600" b="1">
                <a:solidFill>
                  <a:srgbClr val="A1C4E3"/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5C17607A-935C-D8EA-61E7-E9FDA9132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August 2020</a:t>
            </a:r>
            <a:endParaRPr lang="en-US" altLang="de-DE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BAF2B364-EE0E-EB27-8386-647D0A8AF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Kalf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31C6C19F-A3A8-B7F0-E6C9-B68EF318C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1</a:t>
            </a:r>
            <a:fld id="{50FB1C10-A3D6-5042-8158-62422E8CA847}" type="slidenum">
              <a:rPr lang="de-DE" altLang="de-DE" smtClean="0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189165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:a16="http://schemas.microsoft.com/office/drawing/2014/main" id="{BA71BE1D-97E7-4E0C-7F24-C62D607ACA16}"/>
              </a:ext>
            </a:extLst>
          </p:cNvPr>
          <p:cNvSpPr/>
          <p:nvPr/>
        </p:nvSpPr>
        <p:spPr>
          <a:xfrm>
            <a:off x="8210550" y="282575"/>
            <a:ext cx="64135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/>
          </a:p>
        </p:txBody>
      </p:sp>
      <p:sp>
        <p:nvSpPr>
          <p:cNvPr id="5" name="TextBox 8">
            <a:extLst>
              <a:ext uri="{FF2B5EF4-FFF2-40B4-BE49-F238E27FC236}">
                <a16:creationId xmlns:a16="http://schemas.microsoft.com/office/drawing/2014/main" id="{47257F04-2E3D-94E8-8EF6-9DC6C4532D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de-DE" sz="3600" b="1">
                <a:solidFill>
                  <a:srgbClr val="A1C4E3"/>
                </a:solidFill>
              </a:rPr>
              <a:t>+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291706F8-6E69-E47B-A5F5-44E219F67929}"/>
              </a:ext>
            </a:extLst>
          </p:cNvPr>
          <p:cNvSpPr/>
          <p:nvPr/>
        </p:nvSpPr>
        <p:spPr>
          <a:xfrm>
            <a:off x="8067675" y="282575"/>
            <a:ext cx="92075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7DEDFEE-B105-10DE-2CA9-F0934D8B1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August 2020</a:t>
            </a:r>
            <a:endParaRPr lang="en-US" altLang="de-DE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C7AB021-E8AD-9C1B-37F7-D0D1FC664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Kalf</a:t>
            </a:r>
            <a:endParaRPr lang="de-DE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B2807E5-8C45-F2DB-73AB-077499EF2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3A9C2-36BE-4E4B-B092-CDC8B4F9C3E9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527183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>
            <a:extLst>
              <a:ext uri="{FF2B5EF4-FFF2-40B4-BE49-F238E27FC236}">
                <a16:creationId xmlns:a16="http://schemas.microsoft.com/office/drawing/2014/main" id="{7DF2F8D5-D56F-43CB-EB53-AB34D782EB62}"/>
              </a:ext>
            </a:extLst>
          </p:cNvPr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/>
          </a:p>
        </p:txBody>
      </p:sp>
      <p:sp>
        <p:nvSpPr>
          <p:cNvPr id="5" name="TextBox 8">
            <a:extLst>
              <a:ext uri="{FF2B5EF4-FFF2-40B4-BE49-F238E27FC236}">
                <a16:creationId xmlns:a16="http://schemas.microsoft.com/office/drawing/2014/main" id="{971793CF-62A5-A12A-4624-D6C8278EDFC5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8593932" y="561181"/>
            <a:ext cx="260350" cy="55403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de-DE" sz="3600" b="1">
                <a:solidFill>
                  <a:srgbClr val="A1C4E3"/>
                </a:solidFill>
              </a:rPr>
              <a:t>+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D2E4A1C1-4B18-4131-719C-639A9D8AF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August 2020</a:t>
            </a:r>
            <a:endParaRPr lang="en-US" altLang="de-DE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515BC56-9602-4B7B-63CB-4103FE825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Kalf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7E201189-F4DC-947F-C01E-C5B021603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1</a:t>
            </a:r>
            <a:fld id="{6B14379D-2BC2-5048-B366-E12E124EE5A4}" type="slidenum">
              <a:rPr lang="de-DE" altLang="de-DE" smtClean="0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775501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Inhalt, Varian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:a16="http://schemas.microsoft.com/office/drawing/2014/main" id="{49E0F2DC-F7E9-9305-2DDC-DFEA1D979B19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/>
          </a:p>
        </p:txBody>
      </p:sp>
      <p:sp>
        <p:nvSpPr>
          <p:cNvPr id="5" name="TextBox 8">
            <a:extLst>
              <a:ext uri="{FF2B5EF4-FFF2-40B4-BE49-F238E27FC236}">
                <a16:creationId xmlns:a16="http://schemas.microsoft.com/office/drawing/2014/main" id="{75ED0385-A59D-0900-585E-85526C8A43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de-DE" sz="3600" b="1">
                <a:solidFill>
                  <a:srgbClr val="A1C4E3"/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/>
          <a:lstStyle/>
          <a:p>
            <a:r>
              <a:rPr lang="de-DE"/>
              <a:t>Mastertitelformat bearbeiten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rtlCol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F50C63AD-8E44-54F8-79C0-29CFA2953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August 2020</a:t>
            </a:r>
            <a:endParaRPr lang="en-US" altLang="de-DE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2C7340C-B4CA-3955-E6B0-DA57D1B7A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Kalf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D4FABAC6-5ED3-B384-89B2-BC76EEE66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1</a:t>
            </a:r>
            <a:fld id="{63A397F1-13D8-DA4E-8F84-D27977384CE0}" type="slidenum">
              <a:rPr lang="de-DE" altLang="de-DE" smtClean="0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289770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folie mit 2 Bil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:a16="http://schemas.microsoft.com/office/drawing/2014/main" id="{23BBF921-B77C-00A0-E114-F359FE316C10}"/>
              </a:ext>
            </a:extLst>
          </p:cNvPr>
          <p:cNvSpPr/>
          <p:nvPr/>
        </p:nvSpPr>
        <p:spPr>
          <a:xfrm>
            <a:off x="282575" y="228600"/>
            <a:ext cx="4235450" cy="41878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E10F6779-239C-957D-DC0E-88BB11C504B1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7F3F70C9-FFC1-9FD7-10C3-A1806FA6D66C}"/>
              </a:ext>
            </a:extLst>
          </p:cNvPr>
          <p:cNvSpPr/>
          <p:nvPr/>
        </p:nvSpPr>
        <p:spPr>
          <a:xfrm>
            <a:off x="4624388" y="2378075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/>
          </a:p>
        </p:txBody>
      </p:sp>
      <p:sp>
        <p:nvSpPr>
          <p:cNvPr id="7" name="TextBox 14">
            <a:extLst>
              <a:ext uri="{FF2B5EF4-FFF2-40B4-BE49-F238E27FC236}">
                <a16:creationId xmlns:a16="http://schemas.microsoft.com/office/drawing/2014/main" id="{CEE22DF1-6FAC-673E-B0DC-7B61BF7A17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de-DE" sz="5400" b="1">
                <a:solidFill>
                  <a:srgbClr val="A1C4E3"/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de-DE"/>
              <a:t>Mastertitelformat bearbeiten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dirty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de-DE" noProof="0"/>
              <a:t>Bild auf Platzhalter ziehen oder durch Klicken auf Symbol hinzufügen</a:t>
            </a:r>
            <a:endParaRPr noProof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de-DE" noProof="0"/>
              <a:t>Bild auf Platzhalter ziehen oder durch Klicken auf Symbol hinzufügen</a:t>
            </a:r>
            <a:endParaRPr noProof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rIns="45720">
            <a:noAutofit/>
          </a:bodyPr>
          <a:lstStyle>
            <a:lvl1pPr marL="0" indent="0" algn="ctr">
              <a:spcBef>
                <a:spcPts val="600"/>
              </a:spcBef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E100E3DF-E0D1-3D1F-8755-4DD9A3666568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4800600" y="6426200"/>
            <a:ext cx="123190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r>
              <a:rPr lang="de-DE" altLang="de-DE"/>
              <a:t>August 2020</a:t>
            </a:r>
            <a:endParaRPr lang="en-US" altLang="de-DE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320A38E0-B428-FB1C-F516-C37B1A23C658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6311900" y="6426200"/>
            <a:ext cx="26162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de-DE"/>
              <a:t>Kalf</a:t>
            </a:r>
          </a:p>
        </p:txBody>
      </p:sp>
    </p:spTree>
    <p:extLst>
      <p:ext uri="{BB962C8B-B14F-4D97-AF65-F5344CB8AC3E}">
        <p14:creationId xmlns:p14="http://schemas.microsoft.com/office/powerpoint/2010/main" val="4274896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:a16="http://schemas.microsoft.com/office/drawing/2014/main" id="{5B1B2BE3-76B4-EC6D-EDF4-00ABC24E12C3}"/>
              </a:ext>
            </a:extLst>
          </p:cNvPr>
          <p:cNvSpPr/>
          <p:nvPr/>
        </p:nvSpPr>
        <p:spPr>
          <a:xfrm>
            <a:off x="658813" y="228600"/>
            <a:ext cx="82010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/>
          </a:p>
        </p:txBody>
      </p:sp>
      <p:sp>
        <p:nvSpPr>
          <p:cNvPr id="5" name="TextBox 7">
            <a:extLst>
              <a:ext uri="{FF2B5EF4-FFF2-40B4-BE49-F238E27FC236}">
                <a16:creationId xmlns:a16="http://schemas.microsoft.com/office/drawing/2014/main" id="{452454FB-5662-5FB5-F620-D0FEFCC694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3425" y="3111500"/>
            <a:ext cx="260350" cy="61436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de-DE" sz="4000" b="1">
                <a:solidFill>
                  <a:srgbClr val="A1C4E3"/>
                </a:solidFill>
              </a:rPr>
              <a:t>+</a:t>
            </a:r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7B8B79FF-7692-9BEC-E0E8-5E5F831DBBB7}"/>
              </a:ext>
            </a:extLst>
          </p:cNvPr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de-DE"/>
              <a:t>Mastertitelformat bearbeiten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5AA3A90-E823-AE6C-C9EB-5FA6AA4FE9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8813" y="6248400"/>
            <a:ext cx="1474787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de-DE" altLang="de-DE"/>
              <a:t>August 2020</a:t>
            </a:r>
            <a:endParaRPr lang="en-US" altLang="de-DE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577378F-9513-0A40-AAE5-8279B9EA2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86000" y="6248400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de-DE"/>
              <a:t>Kalf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47AA2D4-F420-6330-5CED-D9922CC02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05800" y="6248400"/>
            <a:ext cx="5540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1</a:t>
            </a:r>
            <a:fld id="{03ED1FAE-F261-CD4F-82BC-6D071B65524D}" type="slidenum">
              <a:rPr lang="de-DE" altLang="de-DE" smtClean="0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994891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>
            <a:extLst>
              <a:ext uri="{FF2B5EF4-FFF2-40B4-BE49-F238E27FC236}">
                <a16:creationId xmlns:a16="http://schemas.microsoft.com/office/drawing/2014/main" id="{0544EB6B-ABB8-6458-BFC1-04E560945A53}"/>
              </a:ext>
            </a:extLst>
          </p:cNvPr>
          <p:cNvSpPr/>
          <p:nvPr/>
        </p:nvSpPr>
        <p:spPr>
          <a:xfrm>
            <a:off x="8210550" y="282575"/>
            <a:ext cx="64135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E1CAF348-ED61-F51C-BB06-7C231E7D233C}"/>
              </a:ext>
            </a:extLst>
          </p:cNvPr>
          <p:cNvSpPr/>
          <p:nvPr/>
        </p:nvSpPr>
        <p:spPr>
          <a:xfrm>
            <a:off x="8067675" y="282575"/>
            <a:ext cx="92075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/>
          </a:p>
        </p:txBody>
      </p:sp>
      <p:sp>
        <p:nvSpPr>
          <p:cNvPr id="7" name="TextBox 9">
            <a:extLst>
              <a:ext uri="{FF2B5EF4-FFF2-40B4-BE49-F238E27FC236}">
                <a16:creationId xmlns:a16="http://schemas.microsoft.com/office/drawing/2014/main" id="{6D1D3250-9B52-FBFB-4EEA-C862C932DA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de-DE" sz="3600" b="1">
                <a:solidFill>
                  <a:srgbClr val="A1C4E3"/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dirty="0"/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54EB7AEF-D64D-32E0-89C4-F42F8BB3D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August 2020</a:t>
            </a:r>
            <a:endParaRPr lang="en-US" altLang="de-DE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CC13EBB9-4CD3-A8C1-DCC8-CFCF08441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Kalf</a:t>
            </a:r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88A6A2D2-88DF-5F98-31FA-4DD887238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1</a:t>
            </a:r>
            <a:fld id="{EF0C922A-48E9-D945-9610-9AB6A60A8176}" type="slidenum">
              <a:rPr lang="de-DE" altLang="de-DE" smtClean="0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99165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>
            <a:extLst>
              <a:ext uri="{FF2B5EF4-FFF2-40B4-BE49-F238E27FC236}">
                <a16:creationId xmlns:a16="http://schemas.microsoft.com/office/drawing/2014/main" id="{7C739BC3-C39E-C069-28DA-94CB2BC153C3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/>
          </a:p>
        </p:txBody>
      </p:sp>
      <p:sp>
        <p:nvSpPr>
          <p:cNvPr id="8" name="TextBox 11">
            <a:extLst>
              <a:ext uri="{FF2B5EF4-FFF2-40B4-BE49-F238E27FC236}">
                <a16:creationId xmlns:a16="http://schemas.microsoft.com/office/drawing/2014/main" id="{775BFB00-0880-14B4-4F27-1AAEF71635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de-DE" sz="3600" b="1">
                <a:solidFill>
                  <a:srgbClr val="A1C4E3"/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9" name="Date Placeholder 6">
            <a:extLst>
              <a:ext uri="{FF2B5EF4-FFF2-40B4-BE49-F238E27FC236}">
                <a16:creationId xmlns:a16="http://schemas.microsoft.com/office/drawing/2014/main" id="{2C1F8D48-082A-7A1F-F293-6CE8795CB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August 2020</a:t>
            </a:r>
            <a:endParaRPr lang="en-US" altLang="de-DE"/>
          </a:p>
        </p:txBody>
      </p:sp>
      <p:sp>
        <p:nvSpPr>
          <p:cNvPr id="10" name="Footer Placeholder 7">
            <a:extLst>
              <a:ext uri="{FF2B5EF4-FFF2-40B4-BE49-F238E27FC236}">
                <a16:creationId xmlns:a16="http://schemas.microsoft.com/office/drawing/2014/main" id="{D01000C7-FC29-28AA-8311-E7694A127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Kalf</a:t>
            </a:r>
          </a:p>
        </p:txBody>
      </p:sp>
      <p:sp>
        <p:nvSpPr>
          <p:cNvPr id="11" name="Slide Number Placeholder 8">
            <a:extLst>
              <a:ext uri="{FF2B5EF4-FFF2-40B4-BE49-F238E27FC236}">
                <a16:creationId xmlns:a16="http://schemas.microsoft.com/office/drawing/2014/main" id="{801E5386-64C6-EE0A-35C8-EBE66F64D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1</a:t>
            </a:r>
            <a:fld id="{D675F0AE-5904-B44B-A2B9-4A0E494EAAA4}" type="slidenum">
              <a:rPr lang="de-DE" altLang="de-DE" smtClean="0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67271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nhalte, oben und u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9">
            <a:extLst>
              <a:ext uri="{FF2B5EF4-FFF2-40B4-BE49-F238E27FC236}">
                <a16:creationId xmlns:a16="http://schemas.microsoft.com/office/drawing/2014/main" id="{A1CCD975-E0D3-856E-DC14-FFD56704E8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de-DE" sz="3600" b="1">
                <a:solidFill>
                  <a:srgbClr val="A1C4E3"/>
                </a:solidFill>
              </a:rPr>
              <a:t>+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106F563C-91EB-F557-0D5A-A9CE8ADD6B0D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dirty="0"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DA4487CC-F2FA-3186-7CDA-480D37914C21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August 2020</a:t>
            </a:r>
            <a:endParaRPr lang="en-US" altLang="de-DE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CCD1CFAE-A482-4F1A-4E93-AAA1A0E1065C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Kalf</a:t>
            </a: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99BE8BCC-CFD0-7904-9688-553024C65C04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1</a:t>
            </a:r>
            <a:fld id="{C2B9F19E-A2F2-0440-BC9C-7ED7F06E30CF}" type="slidenum">
              <a:rPr lang="de-DE" altLang="de-DE" smtClean="0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44508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>
            <a:extLst>
              <a:ext uri="{FF2B5EF4-FFF2-40B4-BE49-F238E27FC236}">
                <a16:creationId xmlns:a16="http://schemas.microsoft.com/office/drawing/2014/main" id="{204F499F-FE94-78D6-91E7-B5DB97CCB583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/>
          </a:p>
        </p:txBody>
      </p:sp>
      <p:sp>
        <p:nvSpPr>
          <p:cNvPr id="5" name="TextBox 9">
            <a:extLst>
              <a:ext uri="{FF2B5EF4-FFF2-40B4-BE49-F238E27FC236}">
                <a16:creationId xmlns:a16="http://schemas.microsoft.com/office/drawing/2014/main" id="{E14AC083-862B-D0D5-C295-24AB0519D6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eorgia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de-DE" sz="3600" b="1">
                <a:solidFill>
                  <a:srgbClr val="A1C4E3"/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dirty="0"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6454B485-A85C-B7F6-CC25-EC583759B56D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August 2020</a:t>
            </a:r>
            <a:endParaRPr lang="en-US" altLang="de-DE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E7DC7018-83BF-64C1-28EE-7639029B7346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Kalf</a:t>
            </a: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CA8C4E0F-69C0-2F8A-AD9A-865A0A5A3186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1</a:t>
            </a:r>
            <a:fld id="{76945234-1F3C-3248-896B-32731828A8BC}" type="slidenum">
              <a:rPr lang="de-DE" altLang="de-DE" smtClean="0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847211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F267692F-D59C-6539-FA62-3A293925D15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98475" y="484188"/>
            <a:ext cx="7556500" cy="111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Mastertitelformat bearbeiten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76046C45-4085-E0F3-2F6F-6FE798ACC4F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98475" y="1981200"/>
            <a:ext cx="7556500" cy="414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Mastertextformat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E66797-D88F-4D9E-4E7F-3B502B2DDA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794500" y="642302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100">
                <a:solidFill>
                  <a:srgbClr val="595959"/>
                </a:solidFill>
              </a:defRPr>
            </a:lvl1pPr>
          </a:lstStyle>
          <a:p>
            <a:pPr>
              <a:defRPr/>
            </a:pPr>
            <a:r>
              <a:rPr lang="de-DE" altLang="de-DE"/>
              <a:t>August 2020</a:t>
            </a:r>
            <a:endParaRPr lang="en-US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CAA5C0-DEF5-1422-3620-DB696382E3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1613" y="6423025"/>
            <a:ext cx="61229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10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de-DE"/>
              <a:t>Kalf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CC02B3-1F59-9181-0EEB-12DB64824B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05800" y="242888"/>
            <a:ext cx="55403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de-DE" altLang="de-DE"/>
              <a:t>1</a:t>
            </a:r>
            <a:fld id="{14A9C931-1F6C-ED4C-96D6-43F24C61978C}" type="slidenum">
              <a:rPr lang="de-DE" altLang="de-DE" smtClean="0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79" r:id="rId1"/>
    <p:sldLayoutId id="2147484480" r:id="rId2"/>
    <p:sldLayoutId id="2147484481" r:id="rId3"/>
    <p:sldLayoutId id="2147484482" r:id="rId4"/>
    <p:sldLayoutId id="2147484483" r:id="rId5"/>
    <p:sldLayoutId id="2147484484" r:id="rId6"/>
    <p:sldLayoutId id="2147484485" r:id="rId7"/>
    <p:sldLayoutId id="2147484486" r:id="rId8"/>
    <p:sldLayoutId id="2147484487" r:id="rId9"/>
    <p:sldLayoutId id="2147484488" r:id="rId10"/>
    <p:sldLayoutId id="2147484489" r:id="rId11"/>
    <p:sldLayoutId id="2147484490" r:id="rId12"/>
    <p:sldLayoutId id="2147484491" r:id="rId13"/>
    <p:sldLayoutId id="2147484492" r:id="rId14"/>
    <p:sldLayoutId id="2147484493" r:id="rId15"/>
    <p:sldLayoutId id="2147484494" r:id="rId16"/>
    <p:sldLayoutId id="2147484495" r:id="rId17"/>
    <p:sldLayoutId id="2147484496" r:id="rId18"/>
    <p:sldLayoutId id="2147484497" r:id="rId19"/>
    <p:sldLayoutId id="2147484498" r:id="rId20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0"/>
          <a:cs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0"/>
          <a:cs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0"/>
          <a:cs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0"/>
          <a:cs typeface="ＭＳ Ｐゴシック" charset="0"/>
        </a:defRPr>
      </a:lvl9pPr>
    </p:titleStyle>
    <p:bodyStyle>
      <a:lvl1pPr marL="228600" indent="-228600" algn="l" rtl="0" eaLnBrk="0" fontAlgn="base" hangingPunct="0">
        <a:spcBef>
          <a:spcPts val="2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rgbClr val="595959"/>
          </a:solidFill>
          <a:latin typeface="+mn-lt"/>
          <a:ea typeface="ＭＳ Ｐゴシック" charset="0"/>
          <a:cs typeface="ＭＳ Ｐゴシック" charset="0"/>
        </a:defRPr>
      </a:lvl1pPr>
      <a:lvl2pPr marL="457200" indent="-228600" algn="l" rtl="0" eaLnBrk="0" fontAlgn="base" hangingPunct="0">
        <a:spcBef>
          <a:spcPts val="600"/>
        </a:spcBef>
        <a:spcAft>
          <a:spcPct val="0"/>
        </a:spcAft>
        <a:buClr>
          <a:srgbClr val="A1C4E3"/>
        </a:buClr>
        <a:buSzPct val="75000"/>
        <a:buFont typeface="Wingdings" pitchFamily="2" charset="2"/>
        <a:buChar char="n"/>
        <a:defRPr kern="1200">
          <a:solidFill>
            <a:srgbClr val="595959"/>
          </a:solidFill>
          <a:latin typeface="+mn-lt"/>
          <a:ea typeface="ＭＳ Ｐゴシック" charset="0"/>
          <a:cs typeface="+mn-cs"/>
        </a:defRPr>
      </a:lvl2pPr>
      <a:lvl3pPr marL="685800" indent="-2286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ern="1200">
          <a:solidFill>
            <a:srgbClr val="595959"/>
          </a:solidFill>
          <a:latin typeface="+mn-lt"/>
          <a:ea typeface="ＭＳ Ｐゴシック" charset="0"/>
          <a:cs typeface="+mn-cs"/>
        </a:defRPr>
      </a:lvl3pPr>
      <a:lvl4pPr marL="914400" indent="-228600" algn="l" rtl="0" eaLnBrk="0" fontAlgn="base" hangingPunct="0">
        <a:spcBef>
          <a:spcPts val="600"/>
        </a:spcBef>
        <a:spcAft>
          <a:spcPct val="0"/>
        </a:spcAft>
        <a:buClr>
          <a:srgbClr val="A1C4E3"/>
        </a:buClr>
        <a:buSzPct val="75000"/>
        <a:buFont typeface="Wingdings" pitchFamily="2" charset="2"/>
        <a:buChar char="n"/>
        <a:defRPr kern="1200">
          <a:solidFill>
            <a:srgbClr val="595959"/>
          </a:solidFill>
          <a:latin typeface="+mn-lt"/>
          <a:ea typeface="ＭＳ Ｐゴシック" charset="0"/>
          <a:cs typeface="+mn-cs"/>
        </a:defRPr>
      </a:lvl4pPr>
      <a:lvl5pPr marL="1143000" indent="-2286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ern="1200">
          <a:solidFill>
            <a:srgbClr val="595959"/>
          </a:solidFill>
          <a:latin typeface="+mn-lt"/>
          <a:ea typeface="ＭＳ Ｐゴシック" charset="0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itel 1">
            <a:extLst>
              <a:ext uri="{FF2B5EF4-FFF2-40B4-BE49-F238E27FC236}">
                <a16:creationId xmlns:a16="http://schemas.microsoft.com/office/drawing/2014/main" id="{38407E52-9C4E-528F-8F26-59F6E4A3E0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00600" y="4624388"/>
            <a:ext cx="4038600" cy="9334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DE">
                <a:ea typeface="+mj-ea"/>
                <a:cs typeface="+mj-cs"/>
              </a:rPr>
              <a:t>Das Wirtschaftsgymnasium</a:t>
            </a:r>
          </a:p>
        </p:txBody>
      </p:sp>
      <p:sp>
        <p:nvSpPr>
          <p:cNvPr id="24578" name="Untertitel 2">
            <a:extLst>
              <a:ext uri="{FF2B5EF4-FFF2-40B4-BE49-F238E27FC236}">
                <a16:creationId xmlns:a16="http://schemas.microsoft.com/office/drawing/2014/main" id="{A47944B7-C6B3-6130-8E00-0407BDF796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00600" y="5562600"/>
            <a:ext cx="4038600" cy="749300"/>
          </a:xfrm>
        </p:spPr>
        <p:txBody>
          <a:bodyPr/>
          <a:lstStyle/>
          <a:p>
            <a:pPr algn="ctr" eaLnBrk="1" hangingPunct="1"/>
            <a:r>
              <a:rPr lang="de-DE" altLang="de-DE">
                <a:solidFill>
                  <a:srgbClr val="898989"/>
                </a:solidFill>
                <a:ea typeface="ＭＳ Ｐゴシック" panose="020B0600070205080204" pitchFamily="34" charset="-128"/>
              </a:rPr>
              <a:t>Informationen für die Jahrgangsstufe 11</a:t>
            </a:r>
          </a:p>
        </p:txBody>
      </p:sp>
      <p:sp>
        <p:nvSpPr>
          <p:cNvPr id="24579" name="Fußzeilenplatzhalter 2">
            <a:extLst>
              <a:ext uri="{FF2B5EF4-FFF2-40B4-BE49-F238E27FC236}">
                <a16:creationId xmlns:a16="http://schemas.microsoft.com/office/drawing/2014/main" id="{1EE35047-F6AB-FC5B-0D17-2ECFD598D1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de-DE">
                <a:solidFill>
                  <a:srgbClr val="595959"/>
                </a:solidFill>
              </a:rPr>
              <a:t>Lingemann</a:t>
            </a:r>
          </a:p>
        </p:txBody>
      </p:sp>
      <p:pic>
        <p:nvPicPr>
          <p:cNvPr id="24580" name="Bild 1">
            <a:extLst>
              <a:ext uri="{FF2B5EF4-FFF2-40B4-BE49-F238E27FC236}">
                <a16:creationId xmlns:a16="http://schemas.microsoft.com/office/drawing/2014/main" id="{825A2CF1-41E0-34E9-63EC-B9FFDC88DA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" y="4624388"/>
            <a:ext cx="4068763" cy="127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1" name="Rechteck 3">
            <a:extLst>
              <a:ext uri="{FF2B5EF4-FFF2-40B4-BE49-F238E27FC236}">
                <a16:creationId xmlns:a16="http://schemas.microsoft.com/office/drawing/2014/main" id="{3667F984-14F8-C98A-2412-3CE580B1B8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20650" y="6399213"/>
            <a:ext cx="4651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de-DE" altLang="de-DE"/>
              <a:t>     </a:t>
            </a:r>
            <a:endParaRPr lang="en-US" altLang="de-DE" sz="1200"/>
          </a:p>
        </p:txBody>
      </p:sp>
      <p:sp>
        <p:nvSpPr>
          <p:cNvPr id="24582" name="Datumsplatzhalter 1">
            <a:extLst>
              <a:ext uri="{FF2B5EF4-FFF2-40B4-BE49-F238E27FC236}">
                <a16:creationId xmlns:a16="http://schemas.microsoft.com/office/drawing/2014/main" id="{771E5609-0085-C58C-4263-2C9276E9E0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8000" y="6402388"/>
            <a:ext cx="12319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de-DE" sz="1100">
              <a:solidFill>
                <a:srgbClr val="595959"/>
              </a:solidFill>
            </a:endParaRPr>
          </a:p>
        </p:txBody>
      </p:sp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el 1">
            <a:extLst>
              <a:ext uri="{FF2B5EF4-FFF2-40B4-BE49-F238E27FC236}">
                <a16:creationId xmlns:a16="http://schemas.microsoft.com/office/drawing/2014/main" id="{12511328-691B-C955-AD8D-94B042D1F0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>
                <a:ea typeface="ＭＳ Ｐゴシック" panose="020B0600070205080204" pitchFamily="34" charset="-128"/>
              </a:rPr>
              <a:t>Weitere Abschlussmöglichkeiten</a:t>
            </a:r>
          </a:p>
        </p:txBody>
      </p:sp>
      <p:sp>
        <p:nvSpPr>
          <p:cNvPr id="37890" name="Inhaltsplatzhalter 2">
            <a:extLst>
              <a:ext uri="{FF2B5EF4-FFF2-40B4-BE49-F238E27FC236}">
                <a16:creationId xmlns:a16="http://schemas.microsoft.com/office/drawing/2014/main" id="{4C642DC6-C198-B206-96B2-82F6914855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5286" y="1981200"/>
            <a:ext cx="7129688" cy="3167743"/>
          </a:xfrm>
        </p:spPr>
        <p:txBody>
          <a:bodyPr/>
          <a:lstStyle/>
          <a:p>
            <a:pPr eaLnBrk="1" hangingPunct="1"/>
            <a:r>
              <a:rPr lang="de-DE" altLang="de-DE" dirty="0">
                <a:ea typeface="ＭＳ Ｐゴシック" panose="020B0600070205080204" pitchFamily="34" charset="-128"/>
              </a:rPr>
              <a:t>Versetzung in die Jahrgangstufe 12</a:t>
            </a:r>
          </a:p>
          <a:p>
            <a:pPr lvl="1" eaLnBrk="1" hangingPunct="1"/>
            <a:r>
              <a:rPr lang="de-DE" altLang="de-DE" dirty="0">
                <a:ea typeface="ＭＳ Ｐゴシック" panose="020B0600070205080204" pitchFamily="34" charset="-128"/>
              </a:rPr>
              <a:t>Bei Verlassen des Wirtschaftsgymnasiums nach der Jahrgangsstufe 11: Zuerkennung des schulischen Teils der Fachhochschulreife</a:t>
            </a:r>
          </a:p>
          <a:p>
            <a:pPr lvl="1" eaLnBrk="1" hangingPunct="1"/>
            <a:r>
              <a:rPr lang="de-DE" altLang="de-DE" dirty="0">
                <a:ea typeface="ＭＳ Ｐゴシック" panose="020B0600070205080204" pitchFamily="34" charset="-128"/>
              </a:rPr>
              <a:t>in Verbindung mit einer mind. </a:t>
            </a:r>
            <a:r>
              <a:rPr lang="de-DE" altLang="de-DE">
                <a:ea typeface="ＭＳ Ｐゴシック" panose="020B0600070205080204" pitchFamily="34" charset="-128"/>
              </a:rPr>
              <a:t>2-jährigen Berufsausbildung </a:t>
            </a:r>
            <a:endParaRPr lang="de-DE" altLang="de-DE" dirty="0">
              <a:ea typeface="ＭＳ Ｐゴシック" panose="020B0600070205080204" pitchFamily="34" charset="-128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de-DE" altLang="de-DE" b="1" dirty="0">
                <a:ea typeface="ＭＳ Ｐゴシック" panose="020B0600070205080204" pitchFamily="34" charset="-128"/>
              </a:rPr>
              <a:t>= </a:t>
            </a:r>
            <a:r>
              <a:rPr lang="de-DE" altLang="de-DE" dirty="0">
                <a:ea typeface="ＭＳ Ｐゴシック" panose="020B0600070205080204" pitchFamily="34" charset="-128"/>
              </a:rPr>
              <a:t>„volle“ Fachhochschulreife = Aufnahme eines Studiums an einer Fachhochschule</a:t>
            </a:r>
          </a:p>
          <a:p>
            <a:pPr lvl="1" eaLnBrk="1" hangingPunct="1">
              <a:buFont typeface="Wingdings" pitchFamily="2" charset="2"/>
              <a:buNone/>
            </a:pPr>
            <a:endParaRPr lang="de-DE" altLang="de-DE" dirty="0">
              <a:ea typeface="ＭＳ Ｐゴシック" panose="020B0600070205080204" pitchFamily="34" charset="-128"/>
            </a:endParaRPr>
          </a:p>
        </p:txBody>
      </p:sp>
      <p:sp>
        <p:nvSpPr>
          <p:cNvPr id="37891" name="Fußzeilenplatzhalter 3">
            <a:extLst>
              <a:ext uri="{FF2B5EF4-FFF2-40B4-BE49-F238E27FC236}">
                <a16:creationId xmlns:a16="http://schemas.microsoft.com/office/drawing/2014/main" id="{14994BE2-F5EE-E95A-E25F-81217692AC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de-DE" altLang="de-DE">
                <a:solidFill>
                  <a:srgbClr val="595959"/>
                </a:solidFill>
              </a:rPr>
              <a:t>Lingemann</a:t>
            </a:r>
          </a:p>
        </p:txBody>
      </p:sp>
    </p:spTree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el 1">
            <a:extLst>
              <a:ext uri="{FF2B5EF4-FFF2-40B4-BE49-F238E27FC236}">
                <a16:creationId xmlns:a16="http://schemas.microsoft.com/office/drawing/2014/main" id="{E02011A8-9E05-7112-0929-615E99D5B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>
                <a:ea typeface="ＭＳ Ｐゴシック" panose="020B0600070205080204" pitchFamily="34" charset="-128"/>
              </a:rPr>
              <a:t>Praktikum</a:t>
            </a:r>
          </a:p>
        </p:txBody>
      </p:sp>
      <p:sp>
        <p:nvSpPr>
          <p:cNvPr id="38914" name="Inhaltsplatzhalter 2">
            <a:extLst>
              <a:ext uri="{FF2B5EF4-FFF2-40B4-BE49-F238E27FC236}">
                <a16:creationId xmlns:a16="http://schemas.microsoft.com/office/drawing/2014/main" id="{A59FAC38-4BDC-10CE-4EDC-951D13A518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de-DE" altLang="de-DE" dirty="0">
                <a:ea typeface="ＭＳ Ｐゴシック" panose="020B0600070205080204" pitchFamily="34" charset="-128"/>
              </a:rPr>
              <a:t>Das zweiwöchige Praktikum der Jahrgangsstufe 11 </a:t>
            </a:r>
          </a:p>
          <a:p>
            <a:pPr lvl="1" eaLnBrk="1" hangingPunct="1"/>
            <a:r>
              <a:rPr lang="de-DE" altLang="de-DE" dirty="0">
                <a:ea typeface="ＭＳ Ｐゴシック" panose="020B0600070205080204" pitchFamily="34" charset="-128"/>
              </a:rPr>
              <a:t>...findet vom 27.06.2025  bis zum 10.07.2025 statt</a:t>
            </a:r>
          </a:p>
          <a:p>
            <a:pPr lvl="1" eaLnBrk="1" hangingPunct="1"/>
            <a:r>
              <a:rPr lang="de-DE" altLang="de-DE" dirty="0">
                <a:ea typeface="ＭＳ Ｐゴシック" panose="020B0600070205080204" pitchFamily="34" charset="-128"/>
              </a:rPr>
              <a:t>...muss zwingend im Bereich Wirtschaft und Verwaltung stattfinden</a:t>
            </a:r>
          </a:p>
          <a:p>
            <a:pPr lvl="1" eaLnBrk="1" hangingPunct="1"/>
            <a:r>
              <a:rPr lang="de-DE" altLang="de-DE" dirty="0">
                <a:ea typeface="ＭＳ Ｐゴシック" panose="020B0600070205080204" pitchFamily="34" charset="-128"/>
              </a:rPr>
              <a:t>...wird dem Klassenlehrer/BWRE-Lehrer nachgewiesen (Vordrucke bei dem entsprechenden Lehrer erhältlich)</a:t>
            </a:r>
          </a:p>
          <a:p>
            <a:pPr lvl="1" eaLnBrk="1" hangingPunct="1"/>
            <a:r>
              <a:rPr lang="de-DE" altLang="de-DE" dirty="0">
                <a:ea typeface="ＭＳ Ｐゴシック" panose="020B0600070205080204" pitchFamily="34" charset="-128"/>
              </a:rPr>
              <a:t>...wird an einem zentralen Präsentationstag zu Beginn der </a:t>
            </a:r>
            <a:r>
              <a:rPr lang="de-DE" altLang="de-DE" dirty="0" err="1">
                <a:ea typeface="ＭＳ Ｐゴシック" panose="020B0600070205080204" pitchFamily="34" charset="-128"/>
              </a:rPr>
              <a:t>Jgst</a:t>
            </a:r>
            <a:r>
              <a:rPr lang="de-DE" altLang="de-DE" dirty="0">
                <a:ea typeface="ＭＳ Ｐゴシック" panose="020B0600070205080204" pitchFamily="34" charset="-128"/>
              </a:rPr>
              <a:t> 12 vorgestellt (ähnlich der Sprechprüfung)</a:t>
            </a:r>
          </a:p>
        </p:txBody>
      </p:sp>
      <p:sp>
        <p:nvSpPr>
          <p:cNvPr id="38915" name="Fußzeilenplatzhalter 1">
            <a:extLst>
              <a:ext uri="{FF2B5EF4-FFF2-40B4-BE49-F238E27FC236}">
                <a16:creationId xmlns:a16="http://schemas.microsoft.com/office/drawing/2014/main" id="{98919B7B-9672-5F6A-47AC-BBF58ACFF2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de-DE" altLang="de-DE">
                <a:solidFill>
                  <a:srgbClr val="595959"/>
                </a:solidFill>
              </a:rPr>
              <a:t>Lingemann</a:t>
            </a:r>
          </a:p>
        </p:txBody>
      </p:sp>
      <p:sp>
        <p:nvSpPr>
          <p:cNvPr id="38916" name="Datumsplatzhalter 2">
            <a:extLst>
              <a:ext uri="{FF2B5EF4-FFF2-40B4-BE49-F238E27FC236}">
                <a16:creationId xmlns:a16="http://schemas.microsoft.com/office/drawing/2014/main" id="{7867C7EB-8B7E-8193-2DEF-5C52F7992439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de-DE" dirty="0">
                <a:solidFill>
                  <a:srgbClr val="595959"/>
                </a:solidFill>
              </a:rPr>
              <a:t>September 2024</a:t>
            </a: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el 2">
            <a:extLst>
              <a:ext uri="{FF2B5EF4-FFF2-40B4-BE49-F238E27FC236}">
                <a16:creationId xmlns:a16="http://schemas.microsoft.com/office/drawing/2014/main" id="{81C3704B-6245-F703-8834-3216EB76F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de-DE" altLang="de-DE">
                <a:ea typeface="ＭＳ Ｐゴシック" panose="020B0600070205080204" pitchFamily="34" charset="-128"/>
              </a:rPr>
              <a:t>Ziel des Bildungsgangs</a:t>
            </a:r>
          </a:p>
        </p:txBody>
      </p:sp>
      <p:sp>
        <p:nvSpPr>
          <p:cNvPr id="25602" name="Inhaltsplatzhalter 3">
            <a:extLst>
              <a:ext uri="{FF2B5EF4-FFF2-40B4-BE49-F238E27FC236}">
                <a16:creationId xmlns:a16="http://schemas.microsoft.com/office/drawing/2014/main" id="{871CE44A-D4CC-DAC7-8793-A37FD39E8C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eaLnBrk="1" hangingPunct="1">
              <a:buFont typeface="Wingdings" pitchFamily="2" charset="2"/>
              <a:buNone/>
            </a:pPr>
            <a:endParaRPr lang="de-DE" altLang="de-DE">
              <a:ea typeface="ＭＳ Ｐゴシック" panose="020B0600070205080204" pitchFamily="34" charset="-128"/>
            </a:endParaRPr>
          </a:p>
          <a:p>
            <a:pPr marL="0" indent="0" algn="ctr" eaLnBrk="1" hangingPunct="1">
              <a:buFont typeface="Wingdings" pitchFamily="2" charset="2"/>
              <a:buNone/>
            </a:pPr>
            <a:r>
              <a:rPr lang="de-DE" altLang="de-DE">
                <a:ea typeface="ＭＳ Ｐゴシック" panose="020B0600070205080204" pitchFamily="34" charset="-128"/>
              </a:rPr>
              <a:t>Die Allgemeine Hochschulreife</a:t>
            </a:r>
          </a:p>
          <a:p>
            <a:pPr marL="0" indent="0" algn="ctr" eaLnBrk="1" hangingPunct="1">
              <a:buFont typeface="Wingdings" pitchFamily="2" charset="2"/>
              <a:buNone/>
            </a:pPr>
            <a:r>
              <a:rPr lang="de-DE" altLang="de-DE">
                <a:ea typeface="ＭＳ Ｐゴシック" panose="020B0600070205080204" pitchFamily="34" charset="-128"/>
              </a:rPr>
              <a:t>+</a:t>
            </a:r>
          </a:p>
          <a:p>
            <a:pPr marL="0" indent="0" algn="ctr" eaLnBrk="1" hangingPunct="1">
              <a:buFont typeface="Wingdings" pitchFamily="2" charset="2"/>
              <a:buNone/>
            </a:pPr>
            <a:r>
              <a:rPr lang="de-DE" altLang="de-DE">
                <a:ea typeface="ＭＳ Ｐゴシック" panose="020B0600070205080204" pitchFamily="34" charset="-128"/>
              </a:rPr>
              <a:t>berufliche Kompetenzen</a:t>
            </a:r>
          </a:p>
          <a:p>
            <a:pPr marL="0" indent="0" algn="ctr" eaLnBrk="1" hangingPunct="1">
              <a:buFont typeface="Wingdings" pitchFamily="2" charset="2"/>
              <a:buNone/>
            </a:pPr>
            <a:r>
              <a:rPr lang="de-DE" altLang="de-DE">
                <a:ea typeface="ＭＳ Ｐゴシック" panose="020B0600070205080204" pitchFamily="34" charset="-128"/>
              </a:rPr>
              <a:t>=</a:t>
            </a:r>
          </a:p>
          <a:p>
            <a:pPr marL="0" indent="0" algn="ctr" eaLnBrk="1" hangingPunct="1">
              <a:buFont typeface="Wingdings" pitchFamily="2" charset="2"/>
              <a:buNone/>
            </a:pPr>
            <a:r>
              <a:rPr lang="de-DE" altLang="de-DE">
                <a:ea typeface="ＭＳ Ｐゴシック" panose="020B0600070205080204" pitchFamily="34" charset="-128"/>
              </a:rPr>
              <a:t>Abitur mit Mehrwert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de-DE" altLang="de-DE">
              <a:ea typeface="ＭＳ Ｐゴシック" panose="020B0600070205080204" pitchFamily="34" charset="-128"/>
            </a:endParaRPr>
          </a:p>
          <a:p>
            <a:pPr marL="0" indent="0" eaLnBrk="1" hangingPunct="1">
              <a:buFont typeface="Wingdings" pitchFamily="2" charset="2"/>
              <a:buNone/>
            </a:pPr>
            <a:endParaRPr lang="de-DE" altLang="de-DE">
              <a:ea typeface="ＭＳ Ｐゴシック" panose="020B0600070205080204" pitchFamily="34" charset="-128"/>
            </a:endParaRPr>
          </a:p>
          <a:p>
            <a:pPr marL="0" indent="0" eaLnBrk="1" hangingPunct="1">
              <a:buFont typeface="Wingdings" pitchFamily="2" charset="2"/>
              <a:buNone/>
            </a:pPr>
            <a:endParaRPr lang="de-DE" altLang="de-DE">
              <a:ea typeface="ＭＳ Ｐゴシック" panose="020B0600070205080204" pitchFamily="34" charset="-128"/>
            </a:endParaRPr>
          </a:p>
        </p:txBody>
      </p:sp>
      <p:sp>
        <p:nvSpPr>
          <p:cNvPr id="25603" name="Fußzeilenplatzhalter 2">
            <a:extLst>
              <a:ext uri="{FF2B5EF4-FFF2-40B4-BE49-F238E27FC236}">
                <a16:creationId xmlns:a16="http://schemas.microsoft.com/office/drawing/2014/main" id="{7E7BC78B-12AE-013E-BA30-74911327BE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de-DE" altLang="de-DE">
                <a:solidFill>
                  <a:srgbClr val="595959"/>
                </a:solidFill>
              </a:rPr>
              <a:t>Lingemann</a:t>
            </a:r>
          </a:p>
        </p:txBody>
      </p:sp>
      <p:sp>
        <p:nvSpPr>
          <p:cNvPr id="25604" name="Datumsplatzhalter 1">
            <a:extLst>
              <a:ext uri="{FF2B5EF4-FFF2-40B4-BE49-F238E27FC236}">
                <a16:creationId xmlns:a16="http://schemas.microsoft.com/office/drawing/2014/main" id="{508531F3-E8BF-0CBE-B859-DC5BDE48E403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de-DE">
              <a:solidFill>
                <a:srgbClr val="595959"/>
              </a:solidFill>
            </a:endParaRP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el 1">
            <a:extLst>
              <a:ext uri="{FF2B5EF4-FFF2-40B4-BE49-F238E27FC236}">
                <a16:creationId xmlns:a16="http://schemas.microsoft.com/office/drawing/2014/main" id="{5B55A60D-DA7F-C174-82C1-E25203072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>
                <a:ea typeface="ＭＳ Ｐゴシック" panose="020B0600070205080204" pitchFamily="34" charset="-128"/>
              </a:rPr>
              <a:t>Das Fächerangebot</a:t>
            </a:r>
          </a:p>
        </p:txBody>
      </p:sp>
      <p:sp>
        <p:nvSpPr>
          <p:cNvPr id="26626" name="Inhaltsplatzhalter 2">
            <a:extLst>
              <a:ext uri="{FF2B5EF4-FFF2-40B4-BE49-F238E27FC236}">
                <a16:creationId xmlns:a16="http://schemas.microsoft.com/office/drawing/2014/main" id="{B9DEE683-8A2E-FEF8-5A2B-90014A068E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de-DE" altLang="de-DE" sz="2400">
                <a:ea typeface="ＭＳ Ｐゴシック" panose="020B0600070205080204" pitchFamily="34" charset="-128"/>
              </a:rPr>
              <a:t>Sprachlich-literarisch-künstlerisches Angebot</a:t>
            </a:r>
          </a:p>
          <a:p>
            <a:pPr lvl="1" eaLnBrk="1" hangingPunct="1"/>
            <a:r>
              <a:rPr lang="de-DE" altLang="de-DE">
                <a:ea typeface="ＭＳ Ｐゴシック" panose="020B0600070205080204" pitchFamily="34" charset="-128"/>
              </a:rPr>
              <a:t>Deutsch, Englisch, Französisch, Spanisch</a:t>
            </a:r>
          </a:p>
          <a:p>
            <a:pPr lvl="1" eaLnBrk="1" hangingPunct="1"/>
            <a:endParaRPr lang="de-DE" altLang="de-DE">
              <a:ea typeface="ＭＳ Ｐゴシック" panose="020B0600070205080204" pitchFamily="34" charset="-128"/>
            </a:endParaRPr>
          </a:p>
          <a:p>
            <a:pPr eaLnBrk="1" hangingPunct="1"/>
            <a:r>
              <a:rPr lang="de-DE" altLang="de-DE" sz="2400">
                <a:ea typeface="ＭＳ Ｐゴシック" panose="020B0600070205080204" pitchFamily="34" charset="-128"/>
              </a:rPr>
              <a:t>Gesellschaftswissenschaftliches Angebot</a:t>
            </a:r>
          </a:p>
          <a:p>
            <a:pPr lvl="1" eaLnBrk="1" hangingPunct="1"/>
            <a:r>
              <a:rPr lang="de-DE" altLang="de-DE">
                <a:ea typeface="ＭＳ Ｐゴシック" panose="020B0600070205080204" pitchFamily="34" charset="-128"/>
              </a:rPr>
              <a:t>BWRE, VWL, Gesellschaftslehre mit Geschichte, Philosophie, Wirtschaftsrecht</a:t>
            </a:r>
          </a:p>
          <a:p>
            <a:pPr lvl="1" eaLnBrk="1" hangingPunct="1"/>
            <a:endParaRPr lang="de-DE" altLang="de-DE">
              <a:ea typeface="ＭＳ Ｐゴシック" panose="020B0600070205080204" pitchFamily="34" charset="-128"/>
            </a:endParaRPr>
          </a:p>
          <a:p>
            <a:pPr eaLnBrk="1" hangingPunct="1"/>
            <a:r>
              <a:rPr lang="de-DE" altLang="de-DE" sz="2400">
                <a:ea typeface="ＭＳ Ｐゴシック" panose="020B0600070205080204" pitchFamily="34" charset="-128"/>
              </a:rPr>
              <a:t>Mathematisch-naturwissenschaftlich-technisches Angebot</a:t>
            </a:r>
          </a:p>
          <a:p>
            <a:pPr lvl="1" eaLnBrk="1" hangingPunct="1"/>
            <a:r>
              <a:rPr lang="de-DE" altLang="de-DE">
                <a:ea typeface="ＭＳ Ｐゴシック" panose="020B0600070205080204" pitchFamily="34" charset="-128"/>
              </a:rPr>
              <a:t>Mathematik, Wirtschaftsinformatik, Physik, Biologie</a:t>
            </a:r>
          </a:p>
        </p:txBody>
      </p:sp>
      <p:sp>
        <p:nvSpPr>
          <p:cNvPr id="26627" name="Fußzeilenplatzhalter 2">
            <a:extLst>
              <a:ext uri="{FF2B5EF4-FFF2-40B4-BE49-F238E27FC236}">
                <a16:creationId xmlns:a16="http://schemas.microsoft.com/office/drawing/2014/main" id="{4D03E740-1C15-1110-F0F2-CB82C1129A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de-DE" altLang="de-DE">
                <a:solidFill>
                  <a:srgbClr val="595959"/>
                </a:solidFill>
              </a:rPr>
              <a:t>Lingemann</a:t>
            </a:r>
          </a:p>
        </p:txBody>
      </p:sp>
      <p:sp>
        <p:nvSpPr>
          <p:cNvPr id="26628" name="Datumsplatzhalter 1">
            <a:extLst>
              <a:ext uri="{FF2B5EF4-FFF2-40B4-BE49-F238E27FC236}">
                <a16:creationId xmlns:a16="http://schemas.microsoft.com/office/drawing/2014/main" id="{EE40C2BE-1694-A6A0-BEE3-77D9910D5028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de-DE">
              <a:solidFill>
                <a:srgbClr val="595959"/>
              </a:solidFill>
            </a:endParaRPr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el 1">
            <a:extLst>
              <a:ext uri="{FF2B5EF4-FFF2-40B4-BE49-F238E27FC236}">
                <a16:creationId xmlns:a16="http://schemas.microsoft.com/office/drawing/2014/main" id="{65E54ADB-1EE5-FC9D-45B1-FFF7D8A99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>
                <a:ea typeface="ＭＳ Ｐゴシック" panose="020B0600070205080204" pitchFamily="34" charset="-128"/>
              </a:rPr>
              <a:t>Lernbereiche und Stundentafel</a:t>
            </a:r>
          </a:p>
        </p:txBody>
      </p:sp>
      <p:graphicFrame>
        <p:nvGraphicFramePr>
          <p:cNvPr id="6" name="Inhaltsplatzhalter 5">
            <a:extLst>
              <a:ext uri="{FF2B5EF4-FFF2-40B4-BE49-F238E27FC236}">
                <a16:creationId xmlns:a16="http://schemas.microsoft.com/office/drawing/2014/main" id="{4D83FBB3-57E0-CBE7-12CC-F54AF40C04D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98475" y="1981200"/>
          <a:ext cx="7556500" cy="4183069"/>
        </p:xfrm>
        <a:graphic>
          <a:graphicData uri="http://schemas.openxmlformats.org/drawingml/2006/table">
            <a:tbl>
              <a:tblPr/>
              <a:tblGrid>
                <a:gridCol w="2574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21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55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34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66693"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ts val="600"/>
                        </a:spcBef>
                        <a:buClr>
                          <a:srgbClr val="A1C4E3"/>
                        </a:buClr>
                        <a:buSzPct val="75000"/>
                        <a:buFont typeface="Wingdings" pitchFamily="2" charset="2"/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77"/>
                        <a:ea typeface="ＭＳ Ｐゴシック" panose="020B0600070205080204" pitchFamily="34" charset="-128"/>
                      </a:endParaRPr>
                    </a:p>
                  </a:txBody>
                  <a:tcPr marL="81363" marR="81363" marT="45717" marB="45717" horzOverflow="overflow">
                    <a:lnL w="12700" cap="flat" cmpd="sng" algn="ctr">
                      <a:solidFill>
                        <a:srgbClr val="5AA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5AA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AA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AA2A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ts val="600"/>
                        </a:spcBef>
                        <a:buClr>
                          <a:srgbClr val="A1C4E3"/>
                        </a:buClr>
                        <a:buSzPct val="75000"/>
                        <a:buFont typeface="Wingdings" pitchFamily="2" charset="2"/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Stufe 11 </a:t>
                      </a:r>
                    </a:p>
                  </a:txBody>
                  <a:tcPr marL="81363" marR="81363" marT="45717" marB="45717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5AA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AA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AA2A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ts val="600"/>
                        </a:spcBef>
                        <a:buClr>
                          <a:srgbClr val="A1C4E3"/>
                        </a:buClr>
                        <a:buSzPct val="75000"/>
                        <a:buFont typeface="Wingdings" pitchFamily="2" charset="2"/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ill Sans MT" panose="020B0502020104020203" pitchFamily="34" charset="77"/>
                        <a:ea typeface="ＭＳ Ｐゴシック" panose="020B0600070205080204" pitchFamily="34" charset="-128"/>
                      </a:endParaRPr>
                    </a:p>
                  </a:txBody>
                  <a:tcPr marL="81363" marR="81363" marT="45717" marB="45717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5AA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AA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AA2A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ts val="600"/>
                        </a:spcBef>
                        <a:buClr>
                          <a:srgbClr val="A1C4E3"/>
                        </a:buClr>
                        <a:buSzPct val="75000"/>
                        <a:buFont typeface="Wingdings" pitchFamily="2" charset="2"/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Stufe 11</a:t>
                      </a:r>
                    </a:p>
                  </a:txBody>
                  <a:tcPr marL="81363" marR="81363" marT="45717" marB="45717" horzOverflow="overflow">
                    <a:lnL>
                      <a:noFill/>
                    </a:lnL>
                    <a:lnR w="12700" cap="flat" cmpd="sng" algn="ctr">
                      <a:solidFill>
                        <a:srgbClr val="5AA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AA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AA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AA2A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6693"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ts val="600"/>
                        </a:spcBef>
                        <a:buClr>
                          <a:srgbClr val="A1C4E3"/>
                        </a:buClr>
                        <a:buSzPct val="75000"/>
                        <a:buFont typeface="Wingdings" pitchFamily="2" charset="2"/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Berufsbezogener Bereich</a:t>
                      </a:r>
                    </a:p>
                  </a:txBody>
                  <a:tcPr marL="81363" marR="81363" marT="45717" marB="45717" horzOverflow="overflow">
                    <a:lnL w="12700" cap="flat" cmpd="sng" algn="ctr">
                      <a:solidFill>
                        <a:srgbClr val="5AA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5AA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AA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0F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ts val="600"/>
                        </a:spcBef>
                        <a:buClr>
                          <a:srgbClr val="A1C4E3"/>
                        </a:buClr>
                        <a:buSzPct val="75000"/>
                        <a:buFont typeface="Wingdings" pitchFamily="2" charset="2"/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77"/>
                        <a:ea typeface="ＭＳ Ｐゴシック" panose="020B0600070205080204" pitchFamily="34" charset="-128"/>
                      </a:endParaRPr>
                    </a:p>
                  </a:txBody>
                  <a:tcPr marL="81363" marR="81363" marT="45717" marB="45717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5AA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AA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0F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ts val="600"/>
                        </a:spcBef>
                        <a:buClr>
                          <a:srgbClr val="A1C4E3"/>
                        </a:buClr>
                        <a:buSzPct val="75000"/>
                        <a:buFont typeface="Wingdings" pitchFamily="2" charset="2"/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Berufsübergreifender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Bereich</a:t>
                      </a:r>
                    </a:p>
                  </a:txBody>
                  <a:tcPr marL="81363" marR="81363" marT="45717" marB="45717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5AA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AA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0F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ts val="600"/>
                        </a:spcBef>
                        <a:buClr>
                          <a:srgbClr val="A1C4E3"/>
                        </a:buClr>
                        <a:buSzPct val="75000"/>
                        <a:buFont typeface="Wingdings" pitchFamily="2" charset="2"/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77"/>
                        <a:ea typeface="ＭＳ Ｐゴシック" panose="020B0600070205080204" pitchFamily="34" charset="-128"/>
                      </a:endParaRPr>
                    </a:p>
                  </a:txBody>
                  <a:tcPr marL="81363" marR="81363" marT="45717" marB="45717" horzOverflow="overflow">
                    <a:lnL>
                      <a:noFill/>
                    </a:lnL>
                    <a:lnR w="12700" cap="flat" cmpd="sng" algn="ctr">
                      <a:solidFill>
                        <a:srgbClr val="5AA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AA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AA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0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5729"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ts val="600"/>
                        </a:spcBef>
                        <a:buClr>
                          <a:srgbClr val="A1C4E3"/>
                        </a:buClr>
                        <a:buSzPct val="75000"/>
                        <a:buFont typeface="Wingdings" pitchFamily="2" charset="2"/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BWRE</a:t>
                      </a:r>
                    </a:p>
                  </a:txBody>
                  <a:tcPr marL="81363" marR="81363" marT="45717" marB="45717" horzOverflow="overflow">
                    <a:lnL w="12700" cap="flat" cmpd="sng" algn="ctr">
                      <a:solidFill>
                        <a:srgbClr val="5AA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5AA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AA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ts val="600"/>
                        </a:spcBef>
                        <a:buClr>
                          <a:srgbClr val="A1C4E3"/>
                        </a:buClr>
                        <a:buSzPct val="75000"/>
                        <a:buFont typeface="Wingdings" pitchFamily="2" charset="2"/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5</a:t>
                      </a:r>
                    </a:p>
                  </a:txBody>
                  <a:tcPr marL="81363" marR="81363" marT="45717" marB="45717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5AA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AA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0F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ts val="600"/>
                        </a:spcBef>
                        <a:buClr>
                          <a:srgbClr val="A1C4E3"/>
                        </a:buClr>
                        <a:buSzPct val="75000"/>
                        <a:buFont typeface="Wingdings" pitchFamily="2" charset="2"/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Deutsch                                                    </a:t>
                      </a:r>
                    </a:p>
                  </a:txBody>
                  <a:tcPr marL="81363" marR="81363" marT="45717" marB="45717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5AA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AA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ts val="600"/>
                        </a:spcBef>
                        <a:buClr>
                          <a:srgbClr val="A1C4E3"/>
                        </a:buClr>
                        <a:buSzPct val="75000"/>
                        <a:buFont typeface="Wingdings" pitchFamily="2" charset="2"/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4</a:t>
                      </a:r>
                    </a:p>
                  </a:txBody>
                  <a:tcPr marL="81363" marR="81363" marT="45717" marB="45717" horzOverflow="overflow">
                    <a:lnL>
                      <a:noFill/>
                    </a:lnL>
                    <a:lnR w="12700" cap="flat" cmpd="sng" algn="ctr">
                      <a:solidFill>
                        <a:srgbClr val="5AA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AA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AA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0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5729"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ts val="600"/>
                        </a:spcBef>
                        <a:buClr>
                          <a:srgbClr val="A1C4E3"/>
                        </a:buClr>
                        <a:buSzPct val="75000"/>
                        <a:buFont typeface="Wingdings" pitchFamily="2" charset="2"/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Mathematik</a:t>
                      </a:r>
                    </a:p>
                  </a:txBody>
                  <a:tcPr marL="81363" marR="81363" marT="45717" marB="45717" horzOverflow="overflow">
                    <a:lnL w="12700" cap="flat" cmpd="sng" algn="ctr">
                      <a:solidFill>
                        <a:srgbClr val="5AA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5AA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AA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0F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ts val="600"/>
                        </a:spcBef>
                        <a:buClr>
                          <a:srgbClr val="A1C4E3"/>
                        </a:buClr>
                        <a:buSzPct val="75000"/>
                        <a:buFont typeface="Wingdings" pitchFamily="2" charset="2"/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4</a:t>
                      </a:r>
                    </a:p>
                  </a:txBody>
                  <a:tcPr marL="81363" marR="81363" marT="45717" marB="45717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5AA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AA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0F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ts val="600"/>
                        </a:spcBef>
                        <a:buClr>
                          <a:srgbClr val="A1C4E3"/>
                        </a:buClr>
                        <a:buSzPct val="75000"/>
                        <a:buFont typeface="Wingdings" pitchFamily="2" charset="2"/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Gesellschaftslehre m. Geschichte       </a:t>
                      </a:r>
                    </a:p>
                  </a:txBody>
                  <a:tcPr marL="81363" marR="81363" marT="45717" marB="45717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5AA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AA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0F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ts val="600"/>
                        </a:spcBef>
                        <a:buClr>
                          <a:srgbClr val="A1C4E3"/>
                        </a:buClr>
                        <a:buSzPct val="75000"/>
                        <a:buFont typeface="Wingdings" pitchFamily="2" charset="2"/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2</a:t>
                      </a:r>
                    </a:p>
                  </a:txBody>
                  <a:tcPr marL="81363" marR="81363" marT="45717" marB="45717" horzOverflow="overflow">
                    <a:lnL>
                      <a:noFill/>
                    </a:lnL>
                    <a:lnR w="12700" cap="flat" cmpd="sng" algn="ctr">
                      <a:solidFill>
                        <a:srgbClr val="5AA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AA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AA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0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6693"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ts val="600"/>
                        </a:spcBef>
                        <a:buClr>
                          <a:srgbClr val="A1C4E3"/>
                        </a:buClr>
                        <a:buSzPct val="75000"/>
                        <a:buFont typeface="Wingdings" pitchFamily="2" charset="2"/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Englisch, Spanisch,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Französisch</a:t>
                      </a:r>
                    </a:p>
                  </a:txBody>
                  <a:tcPr marL="81363" marR="81363" marT="45717" marB="45717" horzOverflow="overflow">
                    <a:lnL w="12700" cap="flat" cmpd="sng" algn="ctr">
                      <a:solidFill>
                        <a:srgbClr val="5AA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5AA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AA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ts val="600"/>
                        </a:spcBef>
                        <a:buClr>
                          <a:srgbClr val="A1C4E3"/>
                        </a:buClr>
                        <a:buSzPct val="75000"/>
                        <a:buFont typeface="Wingdings" pitchFamily="2" charset="2"/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4</a:t>
                      </a:r>
                    </a:p>
                  </a:txBody>
                  <a:tcPr marL="81363" marR="81363" marT="45717" marB="45717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5AA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AA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0F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ts val="600"/>
                        </a:spcBef>
                        <a:buClr>
                          <a:srgbClr val="A1C4E3"/>
                        </a:buClr>
                        <a:buSzPct val="75000"/>
                        <a:buFont typeface="Wingdings" pitchFamily="2" charset="2"/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Religion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Philosophie                                              </a:t>
                      </a:r>
                    </a:p>
                  </a:txBody>
                  <a:tcPr marL="81363" marR="81363" marT="45717" marB="45717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5AA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AA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ts val="600"/>
                        </a:spcBef>
                        <a:buClr>
                          <a:srgbClr val="A1C4E3"/>
                        </a:buClr>
                        <a:buSzPct val="75000"/>
                        <a:buFont typeface="Wingdings" pitchFamily="2" charset="2"/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2</a:t>
                      </a:r>
                    </a:p>
                  </a:txBody>
                  <a:tcPr marL="81363" marR="81363" marT="45717" marB="45717" horzOverflow="overflow">
                    <a:lnL>
                      <a:noFill/>
                    </a:lnL>
                    <a:lnR w="12700" cap="flat" cmpd="sng" algn="ctr">
                      <a:solidFill>
                        <a:srgbClr val="5AA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AA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AA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0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5729"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ts val="600"/>
                        </a:spcBef>
                        <a:buClr>
                          <a:srgbClr val="A1C4E3"/>
                        </a:buClr>
                        <a:buSzPct val="75000"/>
                        <a:buFont typeface="Wingdings" pitchFamily="2" charset="2"/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VWL</a:t>
                      </a:r>
                    </a:p>
                  </a:txBody>
                  <a:tcPr marL="81363" marR="81363" marT="45717" marB="45717" horzOverflow="overflow">
                    <a:lnL w="12700" cap="flat" cmpd="sng" algn="ctr">
                      <a:solidFill>
                        <a:srgbClr val="5AA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5AA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AA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0F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ts val="600"/>
                        </a:spcBef>
                        <a:buClr>
                          <a:srgbClr val="A1C4E3"/>
                        </a:buClr>
                        <a:buSzPct val="75000"/>
                        <a:buFont typeface="Wingdings" pitchFamily="2" charset="2"/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2</a:t>
                      </a:r>
                    </a:p>
                  </a:txBody>
                  <a:tcPr marL="81363" marR="81363" marT="45717" marB="45717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5AA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AA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0F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ts val="600"/>
                        </a:spcBef>
                        <a:buClr>
                          <a:srgbClr val="A1C4E3"/>
                        </a:buClr>
                        <a:buSzPct val="75000"/>
                        <a:buFont typeface="Wingdings" pitchFamily="2" charset="2"/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Sport                                                          </a:t>
                      </a:r>
                    </a:p>
                  </a:txBody>
                  <a:tcPr marL="81363" marR="81363" marT="45717" marB="45717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5AA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AA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0F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ts val="600"/>
                        </a:spcBef>
                        <a:buClr>
                          <a:srgbClr val="A1C4E3"/>
                        </a:buClr>
                        <a:buSzPct val="75000"/>
                        <a:buFont typeface="Wingdings" pitchFamily="2" charset="2"/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2</a:t>
                      </a:r>
                    </a:p>
                  </a:txBody>
                  <a:tcPr marL="81363" marR="81363" marT="45717" marB="45717" horzOverflow="overflow">
                    <a:lnL>
                      <a:noFill/>
                    </a:lnL>
                    <a:lnR w="12700" cap="flat" cmpd="sng" algn="ctr">
                      <a:solidFill>
                        <a:srgbClr val="5AA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AA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AA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0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0068"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ts val="600"/>
                        </a:spcBef>
                        <a:buClr>
                          <a:srgbClr val="A1C4E3"/>
                        </a:buClr>
                        <a:buSzPct val="75000"/>
                        <a:buFont typeface="Wingdings" pitchFamily="2" charset="2"/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Wirtschaftsinformatik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Wirtschaftsrecht</a:t>
                      </a:r>
                    </a:p>
                  </a:txBody>
                  <a:tcPr marL="81363" marR="81363" marT="45717" marB="45717" horzOverflow="overflow">
                    <a:lnL w="12700" cap="flat" cmpd="sng" algn="ctr">
                      <a:solidFill>
                        <a:srgbClr val="5AA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5AA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AA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ts val="600"/>
                        </a:spcBef>
                        <a:buClr>
                          <a:srgbClr val="A1C4E3"/>
                        </a:buClr>
                        <a:buSzPct val="75000"/>
                        <a:buFont typeface="Wingdings" pitchFamily="2" charset="2"/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4</a:t>
                      </a:r>
                    </a:p>
                  </a:txBody>
                  <a:tcPr marL="81363" marR="81363" marT="45717" marB="45717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5AA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AA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0F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ts val="600"/>
                        </a:spcBef>
                        <a:buClr>
                          <a:srgbClr val="A1C4E3"/>
                        </a:buClr>
                        <a:buSzPct val="75000"/>
                        <a:buFont typeface="Wingdings" pitchFamily="2" charset="2"/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77"/>
                        <a:ea typeface="ＭＳ Ｐゴシック" panose="020B0600070205080204" pitchFamily="34" charset="-128"/>
                      </a:endParaRPr>
                    </a:p>
                  </a:txBody>
                  <a:tcPr marL="81363" marR="81363" marT="45717" marB="45717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5AA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AA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ts val="600"/>
                        </a:spcBef>
                        <a:buClr>
                          <a:srgbClr val="A1C4E3"/>
                        </a:buClr>
                        <a:buSzPct val="75000"/>
                        <a:buFont typeface="Wingdings" pitchFamily="2" charset="2"/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77"/>
                        <a:ea typeface="ＭＳ Ｐゴシック" panose="020B0600070205080204" pitchFamily="34" charset="-128"/>
                      </a:endParaRPr>
                    </a:p>
                  </a:txBody>
                  <a:tcPr marL="81363" marR="81363" marT="45717" marB="45717" horzOverflow="overflow">
                    <a:lnL>
                      <a:noFill/>
                    </a:lnL>
                    <a:lnR w="12700" cap="flat" cmpd="sng" algn="ctr">
                      <a:solidFill>
                        <a:srgbClr val="5AA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AA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AA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0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5729"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ts val="600"/>
                        </a:spcBef>
                        <a:buClr>
                          <a:srgbClr val="A1C4E3"/>
                        </a:buClr>
                        <a:buSzPct val="75000"/>
                        <a:buFont typeface="Wingdings" pitchFamily="2" charset="2"/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Physik/Biologie</a:t>
                      </a:r>
                    </a:p>
                  </a:txBody>
                  <a:tcPr marL="81363" marR="81363" marT="45717" marB="45717" horzOverflow="overflow">
                    <a:lnL w="12700" cap="flat" cmpd="sng" algn="ctr">
                      <a:solidFill>
                        <a:srgbClr val="5AA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5AA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AA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0F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ts val="600"/>
                        </a:spcBef>
                        <a:buClr>
                          <a:srgbClr val="A1C4E3"/>
                        </a:buClr>
                        <a:buSzPct val="75000"/>
                        <a:buFont typeface="Wingdings" pitchFamily="2" charset="2"/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2</a:t>
                      </a:r>
                    </a:p>
                  </a:txBody>
                  <a:tcPr marL="81363" marR="81363" marT="45717" marB="45717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5AA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AA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0F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ts val="600"/>
                        </a:spcBef>
                        <a:buClr>
                          <a:srgbClr val="A1C4E3"/>
                        </a:buClr>
                        <a:buSzPct val="75000"/>
                        <a:buFont typeface="Wingdings" pitchFamily="2" charset="2"/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77"/>
                        <a:ea typeface="ＭＳ Ｐゴシック" panose="020B0600070205080204" pitchFamily="34" charset="-128"/>
                      </a:endParaRPr>
                    </a:p>
                  </a:txBody>
                  <a:tcPr marL="81363" marR="81363" marT="45717" marB="45717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5AA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AA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0F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ts val="600"/>
                        </a:spcBef>
                        <a:buClr>
                          <a:srgbClr val="A1C4E3"/>
                        </a:buClr>
                        <a:buSzPct val="75000"/>
                        <a:buFont typeface="Wingdings" pitchFamily="2" charset="2"/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77"/>
                        <a:ea typeface="ＭＳ Ｐゴシック" panose="020B0600070205080204" pitchFamily="34" charset="-128"/>
                      </a:endParaRPr>
                    </a:p>
                  </a:txBody>
                  <a:tcPr marL="81363" marR="81363" marT="45717" marB="45717" horzOverflow="overflow">
                    <a:lnL>
                      <a:noFill/>
                    </a:lnL>
                    <a:lnR w="12700" cap="flat" cmpd="sng" algn="ctr">
                      <a:solidFill>
                        <a:srgbClr val="5AA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AA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AA2A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0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8718" name="Fußzeilenplatzhalter 2">
            <a:extLst>
              <a:ext uri="{FF2B5EF4-FFF2-40B4-BE49-F238E27FC236}">
                <a16:creationId xmlns:a16="http://schemas.microsoft.com/office/drawing/2014/main" id="{2D772BC7-A4AF-4D47-A187-037E112BFCC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de-DE" altLang="de-DE">
                <a:solidFill>
                  <a:srgbClr val="595959"/>
                </a:solidFill>
              </a:rPr>
              <a:t>Lingemann</a:t>
            </a:r>
          </a:p>
        </p:txBody>
      </p:sp>
      <p:sp>
        <p:nvSpPr>
          <p:cNvPr id="28719" name="Datumsplatzhalter 1">
            <a:extLst>
              <a:ext uri="{FF2B5EF4-FFF2-40B4-BE49-F238E27FC236}">
                <a16:creationId xmlns:a16="http://schemas.microsoft.com/office/drawing/2014/main" id="{69E5DEA3-AFE8-8062-1185-34A5AAD231B0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de-DE">
              <a:solidFill>
                <a:srgbClr val="595959"/>
              </a:solidFill>
            </a:endParaRPr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el 1">
            <a:extLst>
              <a:ext uri="{FF2B5EF4-FFF2-40B4-BE49-F238E27FC236}">
                <a16:creationId xmlns:a16="http://schemas.microsoft.com/office/drawing/2014/main" id="{ACC5A205-BBBE-C652-3386-E8913CF6A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>
                <a:ea typeface="ＭＳ Ｐゴシック" panose="020B0600070205080204" pitchFamily="34" charset="-128"/>
              </a:rPr>
              <a:t>Grundsätze der Leistungsbewertung</a:t>
            </a:r>
          </a:p>
        </p:txBody>
      </p:sp>
      <p:sp>
        <p:nvSpPr>
          <p:cNvPr id="29698" name="Inhaltsplatzhalter 2">
            <a:extLst>
              <a:ext uri="{FF2B5EF4-FFF2-40B4-BE49-F238E27FC236}">
                <a16:creationId xmlns:a16="http://schemas.microsoft.com/office/drawing/2014/main" id="{5B312C2A-4C89-966A-4011-C03A116FA7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de-DE" altLang="de-DE">
                <a:ea typeface="ＭＳ Ｐゴシック" panose="020B0600070205080204" pitchFamily="34" charset="-128"/>
              </a:rPr>
              <a:t>Beurteilungsbereiche</a:t>
            </a:r>
          </a:p>
          <a:p>
            <a:pPr lvl="1" eaLnBrk="1" hangingPunct="1"/>
            <a:r>
              <a:rPr lang="de-DE" altLang="de-DE">
                <a:ea typeface="ＭＳ Ｐゴシック" panose="020B0600070205080204" pitchFamily="34" charset="-128"/>
              </a:rPr>
              <a:t>Klausuren 50%</a:t>
            </a:r>
          </a:p>
          <a:p>
            <a:pPr lvl="1" eaLnBrk="1" hangingPunct="1"/>
            <a:r>
              <a:rPr lang="de-DE" altLang="de-DE">
                <a:ea typeface="ＭＳ Ｐゴシック" panose="020B0600070205080204" pitchFamily="34" charset="-128"/>
              </a:rPr>
              <a:t>Sonstige Leistungen 50%</a:t>
            </a:r>
          </a:p>
          <a:p>
            <a:pPr lvl="2" eaLnBrk="1" hangingPunct="1"/>
            <a:r>
              <a:rPr lang="de-DE" altLang="de-DE">
                <a:ea typeface="ＭＳ Ｐゴシック" panose="020B0600070205080204" pitchFamily="34" charset="-128"/>
              </a:rPr>
              <a:t>Schriftliche Übungen/“Tests“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de-DE" altLang="de-DE">
                <a:ea typeface="ＭＳ Ｐゴシック" panose="020B0600070205080204" pitchFamily="34" charset="-128"/>
              </a:rPr>
              <a:t>- Mündliche Leistungen während des Unterrichts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de-DE" altLang="de-DE">
                <a:ea typeface="ＭＳ Ｐゴシック" panose="020B0600070205080204" pitchFamily="34" charset="-128"/>
              </a:rPr>
              <a:t>- Protokolle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de-DE" altLang="de-DE">
                <a:ea typeface="ＭＳ Ｐゴシック" panose="020B0600070205080204" pitchFamily="34" charset="-128"/>
              </a:rPr>
              <a:t>- Referate u.ä.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de-DE" altLang="de-DE">
                <a:ea typeface="ＭＳ Ｐゴシック" panose="020B0600070205080204" pitchFamily="34" charset="-128"/>
              </a:rPr>
              <a:t>- Praktische Übungen (z.B. in Sport)</a:t>
            </a:r>
          </a:p>
        </p:txBody>
      </p:sp>
      <p:sp>
        <p:nvSpPr>
          <p:cNvPr id="29699" name="Fußzeilenplatzhalter 2">
            <a:extLst>
              <a:ext uri="{FF2B5EF4-FFF2-40B4-BE49-F238E27FC236}">
                <a16:creationId xmlns:a16="http://schemas.microsoft.com/office/drawing/2014/main" id="{99F5BEAD-4CB9-B189-F675-5E18A5F0694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de-DE" altLang="de-DE">
                <a:solidFill>
                  <a:srgbClr val="595959"/>
                </a:solidFill>
              </a:rPr>
              <a:t>Lingemann</a:t>
            </a:r>
          </a:p>
        </p:txBody>
      </p:sp>
      <p:sp>
        <p:nvSpPr>
          <p:cNvPr id="29700" name="Datumsplatzhalter 3">
            <a:extLst>
              <a:ext uri="{FF2B5EF4-FFF2-40B4-BE49-F238E27FC236}">
                <a16:creationId xmlns:a16="http://schemas.microsoft.com/office/drawing/2014/main" id="{A1514CC6-91F9-D125-EFDA-F21BE8F18CFE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de-DE">
              <a:solidFill>
                <a:srgbClr val="595959"/>
              </a:solidFill>
            </a:endParaRPr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el 1">
            <a:extLst>
              <a:ext uri="{FF2B5EF4-FFF2-40B4-BE49-F238E27FC236}">
                <a16:creationId xmlns:a16="http://schemas.microsoft.com/office/drawing/2014/main" id="{BE4A6092-1764-6313-4EE3-4B7C1538E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>
                <a:ea typeface="ＭＳ Ｐゴシック" panose="020B0600070205080204" pitchFamily="34" charset="-128"/>
              </a:rPr>
              <a:t>Klausuren in der Jahrgangstufe 11</a:t>
            </a:r>
          </a:p>
        </p:txBody>
      </p: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5D5B6925-5763-2B97-42C1-062D07B52B9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4299111"/>
              </p:ext>
            </p:extLst>
          </p:nvPr>
        </p:nvGraphicFramePr>
        <p:xfrm>
          <a:off x="498475" y="1981200"/>
          <a:ext cx="7556500" cy="3508436"/>
        </p:xfrm>
        <a:graphic>
          <a:graphicData uri="http://schemas.openxmlformats.org/drawingml/2006/table">
            <a:tbl>
              <a:tblPr/>
              <a:tblGrid>
                <a:gridCol w="1889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9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89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891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1394"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ts val="600"/>
                        </a:spcBef>
                        <a:buClr>
                          <a:srgbClr val="A1C4E3"/>
                        </a:buClr>
                        <a:buSzPct val="75000"/>
                        <a:buFont typeface="Wingdings" pitchFamily="2" charset="2"/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Fach</a:t>
                      </a:r>
                    </a:p>
                  </a:txBody>
                  <a:tcPr marL="83961" marR="83961" marT="45698" marB="456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ts val="600"/>
                        </a:spcBef>
                        <a:buClr>
                          <a:srgbClr val="A1C4E3"/>
                        </a:buClr>
                        <a:buSzPct val="75000"/>
                        <a:buFont typeface="Wingdings" pitchFamily="2" charset="2"/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Anzahl 11.1</a:t>
                      </a:r>
                    </a:p>
                  </a:txBody>
                  <a:tcPr marL="83961" marR="83961" marT="45698" marB="456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ts val="600"/>
                        </a:spcBef>
                        <a:buClr>
                          <a:srgbClr val="A1C4E3"/>
                        </a:buClr>
                        <a:buSzPct val="75000"/>
                        <a:buFont typeface="Wingdings" pitchFamily="2" charset="2"/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Anzahl 11.2</a:t>
                      </a:r>
                    </a:p>
                  </a:txBody>
                  <a:tcPr marL="83961" marR="83961" marT="45698" marB="456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ts val="600"/>
                        </a:spcBef>
                        <a:buClr>
                          <a:srgbClr val="A1C4E3"/>
                        </a:buClr>
                        <a:buSzPct val="75000"/>
                        <a:buFont typeface="Wingdings" pitchFamily="2" charset="2"/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Dauer (Ustd.)</a:t>
                      </a:r>
                    </a:p>
                  </a:txBody>
                  <a:tcPr marL="83961" marR="83961" marT="45698" marB="456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394"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ts val="600"/>
                        </a:spcBef>
                        <a:buClr>
                          <a:srgbClr val="A1C4E3"/>
                        </a:buClr>
                        <a:buSzPct val="75000"/>
                        <a:buFont typeface="Wingdings" pitchFamily="2" charset="2"/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BWRE</a:t>
                      </a:r>
                    </a:p>
                  </a:txBody>
                  <a:tcPr marL="83961" marR="83961" marT="45698" marB="456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ts val="600"/>
                        </a:spcBef>
                        <a:buClr>
                          <a:srgbClr val="A1C4E3"/>
                        </a:buClr>
                        <a:buSzPct val="75000"/>
                        <a:buFont typeface="Wingdings" pitchFamily="2" charset="2"/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1-2</a:t>
                      </a:r>
                    </a:p>
                  </a:txBody>
                  <a:tcPr marL="83961" marR="83961" marT="45698" marB="456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ts val="600"/>
                        </a:spcBef>
                        <a:buClr>
                          <a:srgbClr val="A1C4E3"/>
                        </a:buClr>
                        <a:buSzPct val="75000"/>
                        <a:buFont typeface="Wingdings" pitchFamily="2" charset="2"/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2</a:t>
                      </a:r>
                    </a:p>
                  </a:txBody>
                  <a:tcPr marL="83961" marR="83961" marT="45698" marB="456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ts val="600"/>
                        </a:spcBef>
                        <a:buClr>
                          <a:srgbClr val="A1C4E3"/>
                        </a:buClr>
                        <a:buSzPct val="75000"/>
                        <a:buFont typeface="Wingdings" pitchFamily="2" charset="2"/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2-3 </a:t>
                      </a:r>
                    </a:p>
                  </a:txBody>
                  <a:tcPr marL="83961" marR="83961" marT="45698" marB="456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394"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ts val="600"/>
                        </a:spcBef>
                        <a:buClr>
                          <a:srgbClr val="A1C4E3"/>
                        </a:buClr>
                        <a:buSzPct val="75000"/>
                        <a:buFont typeface="Wingdings" pitchFamily="2" charset="2"/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Deutsch</a:t>
                      </a:r>
                    </a:p>
                  </a:txBody>
                  <a:tcPr marL="83961" marR="83961" marT="45698" marB="456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0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ts val="600"/>
                        </a:spcBef>
                        <a:buClr>
                          <a:srgbClr val="A1C4E3"/>
                        </a:buClr>
                        <a:buSzPct val="75000"/>
                        <a:buFont typeface="Wingdings" pitchFamily="2" charset="2"/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1-2</a:t>
                      </a:r>
                    </a:p>
                  </a:txBody>
                  <a:tcPr marL="83961" marR="83961" marT="45698" marB="456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0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ts val="600"/>
                        </a:spcBef>
                        <a:buClr>
                          <a:srgbClr val="A1C4E3"/>
                        </a:buClr>
                        <a:buSzPct val="75000"/>
                        <a:buFont typeface="Wingdings" pitchFamily="2" charset="2"/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2</a:t>
                      </a:r>
                    </a:p>
                  </a:txBody>
                  <a:tcPr marL="83961" marR="83961" marT="45698" marB="456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0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ts val="600"/>
                        </a:spcBef>
                        <a:buClr>
                          <a:srgbClr val="A1C4E3"/>
                        </a:buClr>
                        <a:buSzPct val="75000"/>
                        <a:buFont typeface="Wingdings" pitchFamily="2" charset="2"/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2-3</a:t>
                      </a:r>
                    </a:p>
                  </a:txBody>
                  <a:tcPr marL="83961" marR="83961" marT="45698" marB="456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0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394"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ts val="600"/>
                        </a:spcBef>
                        <a:buClr>
                          <a:srgbClr val="A1C4E3"/>
                        </a:buClr>
                        <a:buSzPct val="75000"/>
                        <a:buFont typeface="Wingdings" pitchFamily="2" charset="2"/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Mathematik</a:t>
                      </a:r>
                    </a:p>
                  </a:txBody>
                  <a:tcPr marL="83961" marR="83961" marT="45698" marB="456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ts val="600"/>
                        </a:spcBef>
                        <a:buClr>
                          <a:srgbClr val="A1C4E3"/>
                        </a:buClr>
                        <a:buSzPct val="75000"/>
                        <a:buFont typeface="Wingdings" pitchFamily="2" charset="2"/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1-2</a:t>
                      </a:r>
                    </a:p>
                  </a:txBody>
                  <a:tcPr marL="83961" marR="83961" marT="45698" marB="456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ts val="600"/>
                        </a:spcBef>
                        <a:buClr>
                          <a:srgbClr val="A1C4E3"/>
                        </a:buClr>
                        <a:buSzPct val="75000"/>
                        <a:buFont typeface="Wingdings" pitchFamily="2" charset="2"/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2</a:t>
                      </a:r>
                    </a:p>
                  </a:txBody>
                  <a:tcPr marL="83961" marR="83961" marT="45698" marB="456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ts val="600"/>
                        </a:spcBef>
                        <a:buClr>
                          <a:srgbClr val="A1C4E3"/>
                        </a:buClr>
                        <a:buSzPct val="75000"/>
                        <a:buFont typeface="Wingdings" pitchFamily="2" charset="2"/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2-3</a:t>
                      </a:r>
                    </a:p>
                  </a:txBody>
                  <a:tcPr marL="83961" marR="83961" marT="45698" marB="456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394"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ts val="600"/>
                        </a:spcBef>
                        <a:buClr>
                          <a:srgbClr val="A1C4E3"/>
                        </a:buClr>
                        <a:buSzPct val="75000"/>
                        <a:buFont typeface="Wingdings" pitchFamily="2" charset="2"/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Englisch</a:t>
                      </a:r>
                    </a:p>
                  </a:txBody>
                  <a:tcPr marL="83961" marR="83961" marT="45698" marB="456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0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ts val="600"/>
                        </a:spcBef>
                        <a:buClr>
                          <a:srgbClr val="A1C4E3"/>
                        </a:buClr>
                        <a:buSzPct val="75000"/>
                        <a:buFont typeface="Wingdings" pitchFamily="2" charset="2"/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1-2</a:t>
                      </a:r>
                    </a:p>
                  </a:txBody>
                  <a:tcPr marL="83961" marR="83961" marT="45698" marB="456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0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ts val="600"/>
                        </a:spcBef>
                        <a:buClr>
                          <a:srgbClr val="A1C4E3"/>
                        </a:buClr>
                        <a:buSzPct val="75000"/>
                        <a:buFont typeface="Wingdings" pitchFamily="2" charset="2"/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2</a:t>
                      </a:r>
                    </a:p>
                  </a:txBody>
                  <a:tcPr marL="83961" marR="83961" marT="45698" marB="456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0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ts val="600"/>
                        </a:spcBef>
                        <a:buClr>
                          <a:srgbClr val="A1C4E3"/>
                        </a:buClr>
                        <a:buSzPct val="75000"/>
                        <a:buFont typeface="Wingdings" pitchFamily="2" charset="2"/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2-3</a:t>
                      </a:r>
                    </a:p>
                  </a:txBody>
                  <a:tcPr marL="83961" marR="83961" marT="45698" marB="456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0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0007"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ts val="600"/>
                        </a:spcBef>
                        <a:buClr>
                          <a:srgbClr val="A1C4E3"/>
                        </a:buClr>
                        <a:buSzPct val="75000"/>
                        <a:buFont typeface="Wingdings" pitchFamily="2" charset="2"/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Spanisch/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Französisch</a:t>
                      </a:r>
                    </a:p>
                  </a:txBody>
                  <a:tcPr marL="83961" marR="83961" marT="45698" marB="456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ts val="600"/>
                        </a:spcBef>
                        <a:buClr>
                          <a:srgbClr val="A1C4E3"/>
                        </a:buClr>
                        <a:buSzPct val="75000"/>
                        <a:buFont typeface="Wingdings" pitchFamily="2" charset="2"/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2</a:t>
                      </a:r>
                    </a:p>
                  </a:txBody>
                  <a:tcPr marL="83961" marR="83961" marT="45698" marB="456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ts val="600"/>
                        </a:spcBef>
                        <a:buClr>
                          <a:srgbClr val="A1C4E3"/>
                        </a:buClr>
                        <a:buSzPct val="75000"/>
                        <a:buFont typeface="Wingdings" pitchFamily="2" charset="2"/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2</a:t>
                      </a:r>
                    </a:p>
                  </a:txBody>
                  <a:tcPr marL="83961" marR="83961" marT="45698" marB="456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ts val="600"/>
                        </a:spcBef>
                        <a:buClr>
                          <a:srgbClr val="A1C4E3"/>
                        </a:buClr>
                        <a:buSzPct val="75000"/>
                        <a:buFont typeface="Wingdings" pitchFamily="2" charset="2"/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2-3</a:t>
                      </a:r>
                    </a:p>
                  </a:txBody>
                  <a:tcPr marL="83961" marR="83961" marT="45698" marB="456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394"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ts val="600"/>
                        </a:spcBef>
                        <a:buClr>
                          <a:srgbClr val="A1C4E3"/>
                        </a:buClr>
                        <a:buSzPct val="75000"/>
                        <a:buFont typeface="Wingdings" pitchFamily="2" charset="2"/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77"/>
                        <a:ea typeface="ＭＳ Ｐゴシック" panose="020B0600070205080204" pitchFamily="34" charset="-128"/>
                      </a:endParaRPr>
                    </a:p>
                  </a:txBody>
                  <a:tcPr marL="83961" marR="83961" marT="45698" marB="456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0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ts val="600"/>
                        </a:spcBef>
                        <a:buClr>
                          <a:srgbClr val="A1C4E3"/>
                        </a:buClr>
                        <a:buSzPct val="75000"/>
                        <a:buFont typeface="Wingdings" pitchFamily="2" charset="2"/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77"/>
                        <a:ea typeface="ＭＳ Ｐゴシック" panose="020B0600070205080204" pitchFamily="34" charset="-128"/>
                      </a:endParaRPr>
                    </a:p>
                  </a:txBody>
                  <a:tcPr marL="83961" marR="83961" marT="45698" marB="456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0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ts val="600"/>
                        </a:spcBef>
                        <a:buClr>
                          <a:srgbClr val="A1C4E3"/>
                        </a:buClr>
                        <a:buSzPct val="75000"/>
                        <a:buFont typeface="Wingdings" pitchFamily="2" charset="2"/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77"/>
                        <a:ea typeface="ＭＳ Ｐゴシック" panose="020B0600070205080204" pitchFamily="34" charset="-128"/>
                      </a:endParaRPr>
                    </a:p>
                  </a:txBody>
                  <a:tcPr marL="83961" marR="83961" marT="45698" marB="456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0F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ts val="600"/>
                        </a:spcBef>
                        <a:buClr>
                          <a:srgbClr val="A1C4E3"/>
                        </a:buClr>
                        <a:buSzPct val="75000"/>
                        <a:buFont typeface="Wingdings" pitchFamily="2" charset="2"/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77"/>
                        <a:ea typeface="ＭＳ Ｐゴシック" panose="020B0600070205080204" pitchFamily="34" charset="-128"/>
                      </a:endParaRPr>
                    </a:p>
                  </a:txBody>
                  <a:tcPr marL="83961" marR="83961" marT="45698" marB="456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0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0007">
                <a:tc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ts val="600"/>
                        </a:spcBef>
                        <a:buClr>
                          <a:srgbClr val="A1C4E3"/>
                        </a:buClr>
                        <a:buSzPct val="75000"/>
                        <a:buFont typeface="Wingdings" pitchFamily="2" charset="2"/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Weitere Fächer </a:t>
                      </a:r>
                      <a:r>
                        <a:rPr kumimoji="0" lang="de-DE" altLang="de-DE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nach Wahl</a:t>
                      </a:r>
                    </a:p>
                  </a:txBody>
                  <a:tcPr marL="83961" marR="83961" marT="45698" marB="456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ts val="2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spcBef>
                          <a:spcPts val="600"/>
                        </a:spcBef>
                        <a:buClr>
                          <a:srgbClr val="A1C4E3"/>
                        </a:buClr>
                        <a:buSzPct val="75000"/>
                        <a:buFont typeface="Wingdings" pitchFamily="2" charset="2"/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ts val="600"/>
                        </a:spcBef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ts val="600"/>
                        </a:spcBef>
                        <a:spcAft>
                          <a:spcPct val="0"/>
                        </a:spcAft>
                        <a:defRPr sz="1600">
                          <a:solidFill>
                            <a:srgbClr val="595959"/>
                          </a:solidFill>
                          <a:latin typeface="Rockwell" panose="02060603020205020403" pitchFamily="18" charset="77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77"/>
                          <a:ea typeface="ＭＳ Ｐゴシック" panose="020B0600070205080204" pitchFamily="34" charset="-128"/>
                        </a:rPr>
                        <a:t>Die einmal getätigte Wahl gilt für ein Schulhalbjahr!</a:t>
                      </a:r>
                    </a:p>
                  </a:txBody>
                  <a:tcPr marL="83961" marR="83961" marT="45698" marB="4569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F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0767" name="Fußzeilenplatzhalter 2">
            <a:extLst>
              <a:ext uri="{FF2B5EF4-FFF2-40B4-BE49-F238E27FC236}">
                <a16:creationId xmlns:a16="http://schemas.microsoft.com/office/drawing/2014/main" id="{FD6AA74D-D6BD-3EA3-1801-1F90ACC2CE6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de-DE" altLang="de-DE">
                <a:solidFill>
                  <a:srgbClr val="595959"/>
                </a:solidFill>
              </a:rPr>
              <a:t>Lingemann</a:t>
            </a:r>
          </a:p>
        </p:txBody>
      </p:sp>
      <p:sp>
        <p:nvSpPr>
          <p:cNvPr id="30768" name="Datumsplatzhalter 4">
            <a:extLst>
              <a:ext uri="{FF2B5EF4-FFF2-40B4-BE49-F238E27FC236}">
                <a16:creationId xmlns:a16="http://schemas.microsoft.com/office/drawing/2014/main" id="{38C500C3-393B-5EA6-3234-6AF7F45073E2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de-DE">
              <a:solidFill>
                <a:srgbClr val="595959"/>
              </a:solidFill>
            </a:endParaRPr>
          </a:p>
        </p:txBody>
      </p: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el 1">
            <a:extLst>
              <a:ext uri="{FF2B5EF4-FFF2-40B4-BE49-F238E27FC236}">
                <a16:creationId xmlns:a16="http://schemas.microsoft.com/office/drawing/2014/main" id="{B816CD78-F715-5A64-DBA4-8AF74B418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>
                <a:ea typeface="ＭＳ Ｐゴシック" panose="020B0600070205080204" pitchFamily="34" charset="-128"/>
              </a:rPr>
              <a:t>Abschlussnoten</a:t>
            </a:r>
          </a:p>
        </p:txBody>
      </p:sp>
      <p:sp>
        <p:nvSpPr>
          <p:cNvPr id="32770" name="Inhaltsplatzhalter 2">
            <a:extLst>
              <a:ext uri="{FF2B5EF4-FFF2-40B4-BE49-F238E27FC236}">
                <a16:creationId xmlns:a16="http://schemas.microsoft.com/office/drawing/2014/main" id="{D6F03A17-594F-1942-5D0A-5C47C26FD4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343400"/>
          </a:xfrm>
        </p:spPr>
        <p:txBody>
          <a:bodyPr/>
          <a:lstStyle/>
          <a:p>
            <a:pPr eaLnBrk="1" hangingPunct="1"/>
            <a:r>
              <a:rPr lang="de-DE" altLang="de-DE">
                <a:ea typeface="ＭＳ Ｐゴシック" panose="020B0600070205080204" pitchFamily="34" charset="-128"/>
              </a:rPr>
              <a:t>Gleichwertig aus den Endnoten der beiden Beurteilungsbereiche „Klausuren“ und „Sonstige Leistungen“</a:t>
            </a:r>
          </a:p>
          <a:p>
            <a:pPr lvl="1" eaLnBrk="1" hangingPunct="1"/>
            <a:r>
              <a:rPr lang="de-DE" altLang="de-DE">
                <a:ea typeface="ＭＳ Ｐゴシック" panose="020B0600070205080204" pitchFamily="34" charset="-128"/>
              </a:rPr>
              <a:t>pädagogischer Beurteilungsspielraum</a:t>
            </a:r>
          </a:p>
          <a:p>
            <a:pPr lvl="1" eaLnBrk="1" hangingPunct="1"/>
            <a:r>
              <a:rPr lang="de-DE" altLang="de-DE">
                <a:ea typeface="ＭＳ Ｐゴシック" panose="020B0600070205080204" pitchFamily="34" charset="-128"/>
              </a:rPr>
              <a:t>rein rechnerische Bildung der Abschlussnote unzulässig</a:t>
            </a:r>
          </a:p>
          <a:p>
            <a:pPr eaLnBrk="1" hangingPunct="1"/>
            <a:r>
              <a:rPr lang="de-DE" altLang="de-DE">
                <a:ea typeface="ＭＳ Ｐゴシック" panose="020B0600070205080204" pitchFamily="34" charset="-128"/>
              </a:rPr>
              <a:t>Ohne Klausuren: Endnote im Beurteilungsbereich „Sonstige Leistungen“</a:t>
            </a:r>
          </a:p>
        </p:txBody>
      </p:sp>
      <p:sp>
        <p:nvSpPr>
          <p:cNvPr id="32771" name="Fußzeilenplatzhalter 1">
            <a:extLst>
              <a:ext uri="{FF2B5EF4-FFF2-40B4-BE49-F238E27FC236}">
                <a16:creationId xmlns:a16="http://schemas.microsoft.com/office/drawing/2014/main" id="{0ADBC2FF-4289-FC12-41B7-F4FF6CCA27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de-DE" altLang="de-DE">
                <a:solidFill>
                  <a:srgbClr val="595959"/>
                </a:solidFill>
              </a:rPr>
              <a:t>Lingemann</a:t>
            </a:r>
          </a:p>
        </p:txBody>
      </p:sp>
      <p:sp>
        <p:nvSpPr>
          <p:cNvPr id="32772" name="Datumsplatzhalter 2">
            <a:extLst>
              <a:ext uri="{FF2B5EF4-FFF2-40B4-BE49-F238E27FC236}">
                <a16:creationId xmlns:a16="http://schemas.microsoft.com/office/drawing/2014/main" id="{A9721993-589F-B34D-5D8A-CD514413675D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de-DE">
              <a:solidFill>
                <a:srgbClr val="595959"/>
              </a:solidFill>
            </a:endParaRPr>
          </a:p>
        </p:txBody>
      </p:sp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el 1">
            <a:extLst>
              <a:ext uri="{FF2B5EF4-FFF2-40B4-BE49-F238E27FC236}">
                <a16:creationId xmlns:a16="http://schemas.microsoft.com/office/drawing/2014/main" id="{A4BD1EA3-543B-3FED-637B-3B4C7ED3A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>
                <a:ea typeface="ＭＳ Ｐゴシック" panose="020B0600070205080204" pitchFamily="34" charset="-128"/>
              </a:rPr>
              <a:t>Unterrichtsversäumnis</a:t>
            </a:r>
          </a:p>
        </p:txBody>
      </p:sp>
      <p:sp>
        <p:nvSpPr>
          <p:cNvPr id="34818" name="Inhaltsplatzhalter 2">
            <a:extLst>
              <a:ext uri="{FF2B5EF4-FFF2-40B4-BE49-F238E27FC236}">
                <a16:creationId xmlns:a16="http://schemas.microsoft.com/office/drawing/2014/main" id="{FD8FB6DA-FB93-10D0-6CC9-40057EF424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de-DE" dirty="0">
                <a:ea typeface="ＭＳ Ｐゴシック" panose="020B0600070205080204" pitchFamily="34" charset="-128"/>
              </a:rPr>
              <a:t>E-Mail an den Klassenlehrer/die Klassenlehrerin</a:t>
            </a:r>
          </a:p>
          <a:p>
            <a:r>
              <a:rPr lang="de-DE" altLang="de-DE" dirty="0">
                <a:ea typeface="ＭＳ Ｐゴシック" panose="020B0600070205080204" pitchFamily="34" charset="-128"/>
              </a:rPr>
              <a:t>Vorlage des Entschuldigungsformulars spätestens nach 5 Kalendertagen</a:t>
            </a:r>
          </a:p>
          <a:p>
            <a:r>
              <a:rPr lang="de-DE" altLang="de-DE" dirty="0">
                <a:ea typeface="ＭＳ Ｐゴシック" panose="020B0600070205080204" pitchFamily="34" charset="-128"/>
              </a:rPr>
              <a:t>Vermerk im digitalen Klassenbuch durch KL, Archivierung des Formulars durch den Schüler</a:t>
            </a:r>
          </a:p>
          <a:p>
            <a:r>
              <a:rPr lang="de-DE" altLang="de-DE" dirty="0">
                <a:ea typeface="ＭＳ Ｐゴシック" panose="020B0600070205080204" pitchFamily="34" charset="-128"/>
              </a:rPr>
              <a:t>Fremdbeleg bei Versäumen von Klausuren, Referaten und sonstigen Leistungsnachweisen. Am Tag des Fehlens den/die entsprechenden Fachlehrer/Fachlehrerin informieren</a:t>
            </a:r>
          </a:p>
        </p:txBody>
      </p:sp>
      <p:sp>
        <p:nvSpPr>
          <p:cNvPr id="34819" name="Datumsplatzhalter 3">
            <a:extLst>
              <a:ext uri="{FF2B5EF4-FFF2-40B4-BE49-F238E27FC236}">
                <a16:creationId xmlns:a16="http://schemas.microsoft.com/office/drawing/2014/main" id="{47272A2F-2A51-190A-695C-FD7E44262983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de-DE">
              <a:solidFill>
                <a:srgbClr val="595959"/>
              </a:solidFill>
            </a:endParaRPr>
          </a:p>
        </p:txBody>
      </p:sp>
      <p:sp>
        <p:nvSpPr>
          <p:cNvPr id="34820" name="Fußzeilenplatzhalter 4">
            <a:extLst>
              <a:ext uri="{FF2B5EF4-FFF2-40B4-BE49-F238E27FC236}">
                <a16:creationId xmlns:a16="http://schemas.microsoft.com/office/drawing/2014/main" id="{EDBDF5B1-13A1-47BA-014C-A23375AD34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de-DE" altLang="de-DE">
                <a:solidFill>
                  <a:srgbClr val="595959"/>
                </a:solidFill>
              </a:rPr>
              <a:t>Lingemann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el 1">
            <a:extLst>
              <a:ext uri="{FF2B5EF4-FFF2-40B4-BE49-F238E27FC236}">
                <a16:creationId xmlns:a16="http://schemas.microsoft.com/office/drawing/2014/main" id="{3AA254B8-B740-32A7-DE3D-7650DCF30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>
                <a:ea typeface="ＭＳ Ｐゴシック" panose="020B0600070205080204" pitchFamily="34" charset="-128"/>
              </a:rPr>
              <a:t>Versetzung</a:t>
            </a:r>
          </a:p>
        </p:txBody>
      </p:sp>
      <p:sp>
        <p:nvSpPr>
          <p:cNvPr id="35842" name="Inhaltsplatzhalter 2">
            <a:extLst>
              <a:ext uri="{FF2B5EF4-FFF2-40B4-BE49-F238E27FC236}">
                <a16:creationId xmlns:a16="http://schemas.microsoft.com/office/drawing/2014/main" id="{0FDC1BD9-D560-3EBB-BC76-5109BEAD2A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6938" y="2227263"/>
            <a:ext cx="7556500" cy="2398712"/>
          </a:xfrm>
        </p:spPr>
        <p:txBody>
          <a:bodyPr/>
          <a:lstStyle/>
          <a:p>
            <a:pPr eaLnBrk="1" hangingPunct="1"/>
            <a:r>
              <a:rPr lang="de-DE" altLang="de-DE" dirty="0">
                <a:ea typeface="ＭＳ Ｐゴシック" panose="020B0600070205080204" pitchFamily="34" charset="-128"/>
              </a:rPr>
              <a:t>Versetzung nur von der Jahrgangstufe 11 in die Stufe 12!</a:t>
            </a:r>
          </a:p>
          <a:p>
            <a:pPr lvl="1" eaLnBrk="1" hangingPunct="1"/>
            <a:r>
              <a:rPr lang="de-DE" altLang="de-DE" dirty="0">
                <a:ea typeface="ＭＳ Ｐゴシック" panose="020B0600070205080204" pitchFamily="34" charset="-128"/>
              </a:rPr>
              <a:t>Grundlage: Leistungen in der Jahrgangstufe 11.2</a:t>
            </a:r>
          </a:p>
          <a:p>
            <a:pPr lvl="1" eaLnBrk="1" hangingPunct="1"/>
            <a:r>
              <a:rPr lang="de-DE" altLang="de-DE" dirty="0">
                <a:ea typeface="ＭＳ Ｐゴシック" panose="020B0600070205080204" pitchFamily="34" charset="-128"/>
              </a:rPr>
              <a:t>Die Gesamtentwicklung ist zu berücksichtigen ( auch 11.1)</a:t>
            </a:r>
          </a:p>
          <a:p>
            <a:pPr lvl="1" eaLnBrk="1" hangingPunct="1"/>
            <a:r>
              <a:rPr lang="de-DE" altLang="de-DE" dirty="0">
                <a:ea typeface="ＭＳ Ｐゴシック" panose="020B0600070205080204" pitchFamily="34" charset="-128"/>
              </a:rPr>
              <a:t>versetzungswirksam sind Leistungen in</a:t>
            </a:r>
            <a:r>
              <a:rPr lang="de-DE" altLang="de-DE" b="1" dirty="0">
                <a:ea typeface="ＭＳ Ｐゴシック" panose="020B0600070205080204" pitchFamily="34" charset="-128"/>
              </a:rPr>
              <a:t> allen </a:t>
            </a:r>
            <a:r>
              <a:rPr lang="de-DE" altLang="de-DE" dirty="0">
                <a:ea typeface="ＭＳ Ｐゴシック" panose="020B0600070205080204" pitchFamily="34" charset="-128"/>
              </a:rPr>
              <a:t>Fächern bis auf die Leistungen im Differenzierungsbereich (Biologie bilingual)</a:t>
            </a:r>
          </a:p>
          <a:p>
            <a:pPr lvl="1" eaLnBrk="1" hangingPunct="1"/>
            <a:r>
              <a:rPr lang="de-DE" altLang="de-DE" dirty="0">
                <a:ea typeface="ＭＳ Ｐゴシック" panose="020B0600070205080204" pitchFamily="34" charset="-128"/>
              </a:rPr>
              <a:t>alle Kurse müssen mit mindestens „ausreichend“ bewertet, nur in einem Fach darf die Leistung „mangelhaft“ sein</a:t>
            </a:r>
          </a:p>
        </p:txBody>
      </p:sp>
      <p:sp>
        <p:nvSpPr>
          <p:cNvPr id="35843" name="Fußzeilenplatzhalter 2">
            <a:extLst>
              <a:ext uri="{FF2B5EF4-FFF2-40B4-BE49-F238E27FC236}">
                <a16:creationId xmlns:a16="http://schemas.microsoft.com/office/drawing/2014/main" id="{AE787219-D18A-243B-8306-482178438BD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de-DE" altLang="de-DE">
                <a:solidFill>
                  <a:srgbClr val="595959"/>
                </a:solidFill>
              </a:rPr>
              <a:t>Lingemann</a:t>
            </a:r>
          </a:p>
        </p:txBody>
      </p:sp>
      <p:sp>
        <p:nvSpPr>
          <p:cNvPr id="35844" name="Datumsplatzhalter 1">
            <a:extLst>
              <a:ext uri="{FF2B5EF4-FFF2-40B4-BE49-F238E27FC236}">
                <a16:creationId xmlns:a16="http://schemas.microsoft.com/office/drawing/2014/main" id="{4E09A5F9-CCC5-8B18-2722-7DEC1EDCDDDE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altLang="de-DE">
              <a:solidFill>
                <a:srgbClr val="595959"/>
              </a:solidFill>
            </a:endParaRP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Gaia">
  <a:themeElements>
    <a:clrScheme name="Elementar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aia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Gai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Gaia.thmx</Template>
  <TotalTime>0</TotalTime>
  <Words>488</Words>
  <Application>Microsoft Macintosh PowerPoint</Application>
  <PresentationFormat>Bildschirmpräsentation (4:3)</PresentationFormat>
  <Paragraphs>133</Paragraphs>
  <Slides>11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8" baseType="lpstr">
      <vt:lpstr>ＭＳ Ｐゴシック</vt:lpstr>
      <vt:lpstr>Calibri</vt:lpstr>
      <vt:lpstr>Georgia</vt:lpstr>
      <vt:lpstr>Gill Sans MT</vt:lpstr>
      <vt:lpstr>Rockwell</vt:lpstr>
      <vt:lpstr>Wingdings</vt:lpstr>
      <vt:lpstr>Gaia</vt:lpstr>
      <vt:lpstr>Das Wirtschaftsgymnasium</vt:lpstr>
      <vt:lpstr>Ziel des Bildungsgangs</vt:lpstr>
      <vt:lpstr>Das Fächerangebot</vt:lpstr>
      <vt:lpstr>Lernbereiche und Stundentafel</vt:lpstr>
      <vt:lpstr>Grundsätze der Leistungsbewertung</vt:lpstr>
      <vt:lpstr>Klausuren in der Jahrgangstufe 11</vt:lpstr>
      <vt:lpstr>Abschlussnoten</vt:lpstr>
      <vt:lpstr>Unterrichtsversäumnis</vt:lpstr>
      <vt:lpstr>Versetzung</vt:lpstr>
      <vt:lpstr>Weitere Abschlussmöglichkeiten</vt:lpstr>
      <vt:lpstr>Praktikum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Das Wirtschaftsgymnasium</dc:title>
  <dc:subject/>
  <dc:creator>Markus Klenner</dc:creator>
  <cp:keywords/>
  <dc:description/>
  <cp:lastModifiedBy>Anja Lingemann</cp:lastModifiedBy>
  <cp:revision>37</cp:revision>
  <dcterms:created xsi:type="dcterms:W3CDTF">2015-09-02T19:31:05Z</dcterms:created>
  <dcterms:modified xsi:type="dcterms:W3CDTF">2024-09-04T16:33:01Z</dcterms:modified>
  <cp:category/>
</cp:coreProperties>
</file>